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D4C"/>
    <a:srgbClr val="386F53"/>
    <a:srgbClr val="63A0CC"/>
    <a:srgbClr val="258B69"/>
    <a:srgbClr val="68F10B"/>
    <a:srgbClr val="8DE3BE"/>
    <a:srgbClr val="5FBD8A"/>
    <a:srgbClr val="9DE7C7"/>
    <a:srgbClr val="36C897"/>
    <a:srgbClr val="97D5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905" autoAdjust="0"/>
  </p:normalViewPr>
  <p:slideViewPr>
    <p:cSldViewPr snapToGrid="0">
      <p:cViewPr varScale="1">
        <p:scale>
          <a:sx n="59" d="100"/>
          <a:sy n="59" d="100"/>
        </p:scale>
        <p:origin x="1452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26F78B-5624-4B84-BC73-079AE7D4149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s-VE"/>
        </a:p>
      </dgm:t>
    </dgm:pt>
    <dgm:pt modelId="{72E185FC-1B0A-42B7-BAE8-2507BD78EA71}">
      <dgm:prSet phldrT="[Texto]"/>
      <dgm:spPr/>
      <dgm:t>
        <a:bodyPr/>
        <a:lstStyle/>
        <a:p>
          <a:r>
            <a:rPr lang="es-MX" dirty="0"/>
            <a:t>¿QUÉ ES UNA RED?</a:t>
          </a:r>
          <a:endParaRPr lang="es-VE" dirty="0"/>
        </a:p>
      </dgm:t>
    </dgm:pt>
    <dgm:pt modelId="{FC86F8FF-2DDB-4720-A3FF-B04BD290824A}" type="parTrans" cxnId="{811B7805-7AF7-455D-BA71-D03C9963BC31}">
      <dgm:prSet/>
      <dgm:spPr/>
      <dgm:t>
        <a:bodyPr/>
        <a:lstStyle/>
        <a:p>
          <a:endParaRPr lang="es-VE"/>
        </a:p>
      </dgm:t>
    </dgm:pt>
    <dgm:pt modelId="{F8D4B599-A5FA-403C-B7A8-E4EAD1AAC983}" type="sibTrans" cxnId="{811B7805-7AF7-455D-BA71-D03C9963BC31}">
      <dgm:prSet/>
      <dgm:spPr/>
      <dgm:t>
        <a:bodyPr/>
        <a:lstStyle/>
        <a:p>
          <a:endParaRPr lang="es-VE"/>
        </a:p>
      </dgm:t>
    </dgm:pt>
    <dgm:pt modelId="{193451C1-6D15-4866-80A9-A3916F095E59}">
      <dgm:prSet phldrT="[Texto]"/>
      <dgm:spPr/>
      <dgm:t>
        <a:bodyPr/>
        <a:lstStyle/>
        <a:p>
          <a:r>
            <a:rPr lang="es-MX" dirty="0"/>
            <a:t>ELEMENTOS DE UNA RED</a:t>
          </a:r>
          <a:endParaRPr lang="es-VE" dirty="0"/>
        </a:p>
      </dgm:t>
    </dgm:pt>
    <dgm:pt modelId="{10009E0A-6F48-4D21-9816-6E183755D3C8}" type="parTrans" cxnId="{C35BE8C6-8D20-4BA2-A688-502182EA2BA0}">
      <dgm:prSet/>
      <dgm:spPr/>
      <dgm:t>
        <a:bodyPr/>
        <a:lstStyle/>
        <a:p>
          <a:endParaRPr lang="es-VE"/>
        </a:p>
      </dgm:t>
    </dgm:pt>
    <dgm:pt modelId="{786CD482-6BF5-4A1F-8687-1B91347D3D30}" type="sibTrans" cxnId="{C35BE8C6-8D20-4BA2-A688-502182EA2BA0}">
      <dgm:prSet/>
      <dgm:spPr/>
      <dgm:t>
        <a:bodyPr/>
        <a:lstStyle/>
        <a:p>
          <a:endParaRPr lang="es-VE"/>
        </a:p>
      </dgm:t>
    </dgm:pt>
    <dgm:pt modelId="{EFC28BA4-9F04-4B62-B2AC-F1A26735FE99}">
      <dgm:prSet phldrT="[Texto]"/>
      <dgm:spPr/>
      <dgm:t>
        <a:bodyPr/>
        <a:lstStyle/>
        <a:p>
          <a:r>
            <a:rPr lang="es-MX" dirty="0"/>
            <a:t>EMISOR</a:t>
          </a:r>
          <a:endParaRPr lang="es-VE" dirty="0"/>
        </a:p>
      </dgm:t>
    </dgm:pt>
    <dgm:pt modelId="{0E535CA3-C08E-45A4-A198-AAC79F533A4A}" type="parTrans" cxnId="{4B8289A1-C0D3-4F5D-890F-9AB1A7341C8D}">
      <dgm:prSet/>
      <dgm:spPr/>
      <dgm:t>
        <a:bodyPr/>
        <a:lstStyle/>
        <a:p>
          <a:endParaRPr lang="es-VE"/>
        </a:p>
      </dgm:t>
    </dgm:pt>
    <dgm:pt modelId="{D6623B79-A4CA-4B29-955E-1D032DFAAF37}" type="sibTrans" cxnId="{4B8289A1-C0D3-4F5D-890F-9AB1A7341C8D}">
      <dgm:prSet/>
      <dgm:spPr/>
      <dgm:t>
        <a:bodyPr/>
        <a:lstStyle/>
        <a:p>
          <a:endParaRPr lang="es-VE"/>
        </a:p>
      </dgm:t>
    </dgm:pt>
    <dgm:pt modelId="{D9C75B17-E033-4ACE-8D93-77D07E65FA10}">
      <dgm:prSet phldrT="[Texto]"/>
      <dgm:spPr/>
      <dgm:t>
        <a:bodyPr/>
        <a:lstStyle/>
        <a:p>
          <a:r>
            <a:rPr lang="es-MX" dirty="0"/>
            <a:t>RECEPTOR</a:t>
          </a:r>
          <a:endParaRPr lang="es-VE" dirty="0"/>
        </a:p>
      </dgm:t>
    </dgm:pt>
    <dgm:pt modelId="{6D361BBA-4513-4E36-9B8F-CB21263A679D}" type="parTrans" cxnId="{D4718E58-40A0-4BD6-ABC3-8461221C63D0}">
      <dgm:prSet/>
      <dgm:spPr/>
      <dgm:t>
        <a:bodyPr/>
        <a:lstStyle/>
        <a:p>
          <a:endParaRPr lang="es-VE"/>
        </a:p>
      </dgm:t>
    </dgm:pt>
    <dgm:pt modelId="{DCC34A05-BB84-4E74-8801-87082BE4D22B}" type="sibTrans" cxnId="{D4718E58-40A0-4BD6-ABC3-8461221C63D0}">
      <dgm:prSet/>
      <dgm:spPr/>
      <dgm:t>
        <a:bodyPr/>
        <a:lstStyle/>
        <a:p>
          <a:endParaRPr lang="es-VE"/>
        </a:p>
      </dgm:t>
    </dgm:pt>
    <dgm:pt modelId="{3FE65BDA-F9F9-42C7-96B8-9164D9368EF8}">
      <dgm:prSet phldrT="[Texto]"/>
      <dgm:spPr/>
      <dgm:t>
        <a:bodyPr/>
        <a:lstStyle/>
        <a:p>
          <a:r>
            <a:rPr lang="es-MX" dirty="0"/>
            <a:t>MEDIO</a:t>
          </a:r>
          <a:endParaRPr lang="es-VE" dirty="0"/>
        </a:p>
      </dgm:t>
    </dgm:pt>
    <dgm:pt modelId="{21E24C91-7AE5-4640-9E23-DD209E4A95EB}" type="parTrans" cxnId="{AC10644E-3FDB-416B-996D-C66586200B61}">
      <dgm:prSet/>
      <dgm:spPr/>
      <dgm:t>
        <a:bodyPr/>
        <a:lstStyle/>
        <a:p>
          <a:endParaRPr lang="es-VE"/>
        </a:p>
      </dgm:t>
    </dgm:pt>
    <dgm:pt modelId="{14E3439C-5EC1-4705-AFFC-56883FB3A1DC}" type="sibTrans" cxnId="{AC10644E-3FDB-416B-996D-C66586200B61}">
      <dgm:prSet/>
      <dgm:spPr/>
      <dgm:t>
        <a:bodyPr/>
        <a:lstStyle/>
        <a:p>
          <a:endParaRPr lang="es-VE"/>
        </a:p>
      </dgm:t>
    </dgm:pt>
    <dgm:pt modelId="{20F9D9F1-777A-43DD-AC05-15C35A9FCBEA}">
      <dgm:prSet phldrT="[Texto]"/>
      <dgm:spPr/>
      <dgm:t>
        <a:bodyPr/>
        <a:lstStyle/>
        <a:p>
          <a:r>
            <a:rPr lang="es-MX" dirty="0"/>
            <a:t>DIRECCION IP</a:t>
          </a:r>
          <a:endParaRPr lang="es-VE" dirty="0"/>
        </a:p>
      </dgm:t>
    </dgm:pt>
    <dgm:pt modelId="{480AC7E1-7707-4622-8C2E-41E5D8C918CB}" type="sibTrans" cxnId="{59696227-84B4-4F2F-BF04-0025485EA986}">
      <dgm:prSet/>
      <dgm:spPr/>
      <dgm:t>
        <a:bodyPr/>
        <a:lstStyle/>
        <a:p>
          <a:endParaRPr lang="es-VE"/>
        </a:p>
      </dgm:t>
    </dgm:pt>
    <dgm:pt modelId="{5A57E149-E9FB-402B-A5FC-C00C51AA91DB}" type="parTrans" cxnId="{59696227-84B4-4F2F-BF04-0025485EA986}">
      <dgm:prSet/>
      <dgm:spPr/>
      <dgm:t>
        <a:bodyPr/>
        <a:lstStyle/>
        <a:p>
          <a:endParaRPr lang="es-VE"/>
        </a:p>
      </dgm:t>
    </dgm:pt>
    <dgm:pt modelId="{FEF43570-F851-4D2E-99BA-489A79336282}">
      <dgm:prSet phldrT="[Texto]"/>
      <dgm:spPr/>
      <dgm:t>
        <a:bodyPr/>
        <a:lstStyle/>
        <a:p>
          <a:r>
            <a:rPr lang="es-MX" dirty="0"/>
            <a:t>ALAMBRICO</a:t>
          </a:r>
          <a:endParaRPr lang="es-VE" dirty="0"/>
        </a:p>
      </dgm:t>
    </dgm:pt>
    <dgm:pt modelId="{BF1D169C-4B8D-4EAA-A25D-B3F6C25C8F5C}" type="parTrans" cxnId="{CF4AF363-EFF7-48DA-B9A7-4A4FA697A7E9}">
      <dgm:prSet/>
      <dgm:spPr/>
      <dgm:t>
        <a:bodyPr/>
        <a:lstStyle/>
        <a:p>
          <a:endParaRPr lang="es-VE"/>
        </a:p>
      </dgm:t>
    </dgm:pt>
    <dgm:pt modelId="{B6F1A24B-9C32-41D9-B76C-DD67F57C9E2A}" type="sibTrans" cxnId="{CF4AF363-EFF7-48DA-B9A7-4A4FA697A7E9}">
      <dgm:prSet/>
      <dgm:spPr/>
      <dgm:t>
        <a:bodyPr/>
        <a:lstStyle/>
        <a:p>
          <a:endParaRPr lang="es-VE"/>
        </a:p>
      </dgm:t>
    </dgm:pt>
    <dgm:pt modelId="{A0F1346F-FEF5-457E-9EFB-45228FA20461}">
      <dgm:prSet phldrT="[Texto]"/>
      <dgm:spPr/>
      <dgm:t>
        <a:bodyPr/>
        <a:lstStyle/>
        <a:p>
          <a:r>
            <a:rPr lang="es-MX" dirty="0"/>
            <a:t>TRENZADO</a:t>
          </a:r>
          <a:endParaRPr lang="es-VE" dirty="0"/>
        </a:p>
      </dgm:t>
    </dgm:pt>
    <dgm:pt modelId="{B69BB839-9E1A-47E5-94BE-C34A6C675015}" type="parTrans" cxnId="{037A0C0C-F348-4A34-96A3-7F6E3AD57A29}">
      <dgm:prSet/>
      <dgm:spPr/>
      <dgm:t>
        <a:bodyPr/>
        <a:lstStyle/>
        <a:p>
          <a:endParaRPr lang="es-VE"/>
        </a:p>
      </dgm:t>
    </dgm:pt>
    <dgm:pt modelId="{E6138C96-6E48-4014-A429-A6FE42AB1B7D}" type="sibTrans" cxnId="{037A0C0C-F348-4A34-96A3-7F6E3AD57A29}">
      <dgm:prSet/>
      <dgm:spPr/>
      <dgm:t>
        <a:bodyPr/>
        <a:lstStyle/>
        <a:p>
          <a:endParaRPr lang="es-VE"/>
        </a:p>
      </dgm:t>
    </dgm:pt>
    <dgm:pt modelId="{633D5A89-92A1-4278-ADE7-D87BD65FBE68}">
      <dgm:prSet phldrT="[Texto]"/>
      <dgm:spPr/>
      <dgm:t>
        <a:bodyPr/>
        <a:lstStyle/>
        <a:p>
          <a:r>
            <a:rPr lang="es-MX" dirty="0"/>
            <a:t>FIBRA OPTICA</a:t>
          </a:r>
          <a:endParaRPr lang="es-VE" dirty="0"/>
        </a:p>
      </dgm:t>
    </dgm:pt>
    <dgm:pt modelId="{C2577347-E31B-4EFC-9701-65C033052572}" type="parTrans" cxnId="{536CE9DD-16EA-41AD-89F0-12C0571B9EDA}">
      <dgm:prSet/>
      <dgm:spPr/>
      <dgm:t>
        <a:bodyPr/>
        <a:lstStyle/>
        <a:p>
          <a:endParaRPr lang="es-VE"/>
        </a:p>
      </dgm:t>
    </dgm:pt>
    <dgm:pt modelId="{E6665E6B-6FE2-4A2F-97D6-95250F398C62}" type="sibTrans" cxnId="{536CE9DD-16EA-41AD-89F0-12C0571B9EDA}">
      <dgm:prSet/>
      <dgm:spPr/>
      <dgm:t>
        <a:bodyPr/>
        <a:lstStyle/>
        <a:p>
          <a:endParaRPr lang="es-VE"/>
        </a:p>
      </dgm:t>
    </dgm:pt>
    <dgm:pt modelId="{728852BA-2064-4037-82F4-2E6C8D045668}">
      <dgm:prSet phldrT="[Texto]"/>
      <dgm:spPr/>
      <dgm:t>
        <a:bodyPr/>
        <a:lstStyle/>
        <a:p>
          <a:r>
            <a:rPr lang="es-MX" dirty="0"/>
            <a:t>COAXIAL</a:t>
          </a:r>
          <a:endParaRPr lang="es-VE" dirty="0"/>
        </a:p>
      </dgm:t>
    </dgm:pt>
    <dgm:pt modelId="{8F32BA8E-6859-476C-AB7B-43C66C0B96CB}" type="parTrans" cxnId="{DA845B94-F65E-489E-BC57-4BCA181EC5AF}">
      <dgm:prSet/>
      <dgm:spPr/>
      <dgm:t>
        <a:bodyPr/>
        <a:lstStyle/>
        <a:p>
          <a:endParaRPr lang="es-VE"/>
        </a:p>
      </dgm:t>
    </dgm:pt>
    <dgm:pt modelId="{8A4BC535-4AFC-4C25-BA9D-A7BC0A03B1FD}" type="sibTrans" cxnId="{DA845B94-F65E-489E-BC57-4BCA181EC5AF}">
      <dgm:prSet/>
      <dgm:spPr/>
      <dgm:t>
        <a:bodyPr/>
        <a:lstStyle/>
        <a:p>
          <a:endParaRPr lang="es-VE"/>
        </a:p>
      </dgm:t>
    </dgm:pt>
    <dgm:pt modelId="{5B847AF6-A87F-4124-B289-490B48502ACD}">
      <dgm:prSet phldrT="[Texto]"/>
      <dgm:spPr/>
      <dgm:t>
        <a:bodyPr/>
        <a:lstStyle/>
        <a:p>
          <a:r>
            <a:rPr lang="es-MX" dirty="0"/>
            <a:t>INALAMBRICO</a:t>
          </a:r>
          <a:endParaRPr lang="es-VE" dirty="0"/>
        </a:p>
      </dgm:t>
    </dgm:pt>
    <dgm:pt modelId="{686B3E6F-DF74-4886-B1BC-C7744EB8F381}" type="parTrans" cxnId="{B0801DC8-9900-4869-8E41-9A19D75B9517}">
      <dgm:prSet/>
      <dgm:spPr/>
      <dgm:t>
        <a:bodyPr/>
        <a:lstStyle/>
        <a:p>
          <a:endParaRPr lang="es-VE"/>
        </a:p>
      </dgm:t>
    </dgm:pt>
    <dgm:pt modelId="{E61547BB-3CD9-4FB8-B229-45FCEC9D655C}" type="sibTrans" cxnId="{B0801DC8-9900-4869-8E41-9A19D75B9517}">
      <dgm:prSet/>
      <dgm:spPr/>
      <dgm:t>
        <a:bodyPr/>
        <a:lstStyle/>
        <a:p>
          <a:endParaRPr lang="es-VE"/>
        </a:p>
      </dgm:t>
    </dgm:pt>
    <dgm:pt modelId="{3BC2B6DB-83AD-4370-8970-2424690BE2DA}">
      <dgm:prSet phldrT="[Texto]"/>
      <dgm:spPr/>
      <dgm:t>
        <a:bodyPr/>
        <a:lstStyle/>
        <a:p>
          <a:r>
            <a:rPr lang="es-MX" dirty="0"/>
            <a:t>DIRECCIONAL</a:t>
          </a:r>
          <a:endParaRPr lang="es-VE" dirty="0"/>
        </a:p>
      </dgm:t>
    </dgm:pt>
    <dgm:pt modelId="{C05B56FB-4FA9-4451-8C5B-E4279B0F35EB}" type="parTrans" cxnId="{CD8C0C84-628A-4778-B1CC-3EB20149EFF2}">
      <dgm:prSet/>
      <dgm:spPr/>
      <dgm:t>
        <a:bodyPr/>
        <a:lstStyle/>
        <a:p>
          <a:endParaRPr lang="es-VE"/>
        </a:p>
      </dgm:t>
    </dgm:pt>
    <dgm:pt modelId="{CCAF67DA-92F3-4414-94C1-6C7613AD6527}" type="sibTrans" cxnId="{CD8C0C84-628A-4778-B1CC-3EB20149EFF2}">
      <dgm:prSet/>
      <dgm:spPr/>
      <dgm:t>
        <a:bodyPr/>
        <a:lstStyle/>
        <a:p>
          <a:endParaRPr lang="es-VE"/>
        </a:p>
      </dgm:t>
    </dgm:pt>
    <dgm:pt modelId="{109FCC40-6DEF-4FF9-87DE-1D3735DB83C4}">
      <dgm:prSet phldrT="[Texto]"/>
      <dgm:spPr/>
      <dgm:t>
        <a:bodyPr/>
        <a:lstStyle/>
        <a:p>
          <a:r>
            <a:rPr lang="es-MX" dirty="0"/>
            <a:t>OMNIDIRECCIONAL</a:t>
          </a:r>
          <a:endParaRPr lang="es-VE" dirty="0"/>
        </a:p>
      </dgm:t>
    </dgm:pt>
    <dgm:pt modelId="{CB73FA86-FB35-4B4C-9B6B-E0A0F8BB0222}" type="parTrans" cxnId="{63C9F70E-92D9-432F-B4D2-8A8115CEC817}">
      <dgm:prSet/>
      <dgm:spPr/>
      <dgm:t>
        <a:bodyPr/>
        <a:lstStyle/>
        <a:p>
          <a:endParaRPr lang="es-VE"/>
        </a:p>
      </dgm:t>
    </dgm:pt>
    <dgm:pt modelId="{87604330-623F-4098-8CAB-E7B2DA22C12A}" type="sibTrans" cxnId="{63C9F70E-92D9-432F-B4D2-8A8115CEC817}">
      <dgm:prSet/>
      <dgm:spPr/>
      <dgm:t>
        <a:bodyPr/>
        <a:lstStyle/>
        <a:p>
          <a:endParaRPr lang="es-VE"/>
        </a:p>
      </dgm:t>
    </dgm:pt>
    <dgm:pt modelId="{9C920E91-8212-4822-8A9D-DC941C7865DA}">
      <dgm:prSet phldrT="[Texto]"/>
      <dgm:spPr/>
      <dgm:t>
        <a:bodyPr/>
        <a:lstStyle/>
        <a:p>
          <a:r>
            <a:rPr lang="es-MX" dirty="0"/>
            <a:t>MASCARA DE RED</a:t>
          </a:r>
          <a:endParaRPr lang="es-VE" dirty="0"/>
        </a:p>
      </dgm:t>
    </dgm:pt>
    <dgm:pt modelId="{A2EBD0D5-CF93-46E4-83A2-218588BC2D7D}" type="parTrans" cxnId="{33B6B4C1-6665-49A3-B7F1-2FBAA1E29196}">
      <dgm:prSet/>
      <dgm:spPr/>
      <dgm:t>
        <a:bodyPr/>
        <a:lstStyle/>
        <a:p>
          <a:endParaRPr lang="es-VE"/>
        </a:p>
      </dgm:t>
    </dgm:pt>
    <dgm:pt modelId="{D2E14F99-7AB9-4ED6-9A0B-52F070186835}" type="sibTrans" cxnId="{33B6B4C1-6665-49A3-B7F1-2FBAA1E29196}">
      <dgm:prSet/>
      <dgm:spPr/>
      <dgm:t>
        <a:bodyPr/>
        <a:lstStyle/>
        <a:p>
          <a:endParaRPr lang="es-VE"/>
        </a:p>
      </dgm:t>
    </dgm:pt>
    <dgm:pt modelId="{A82DC39E-4F28-4936-A96C-66F0275BF0B8}">
      <dgm:prSet phldrT="[Texto]"/>
      <dgm:spPr/>
      <dgm:t>
        <a:bodyPr/>
        <a:lstStyle/>
        <a:p>
          <a:r>
            <a:rPr lang="es-MX" dirty="0"/>
            <a:t>MENSAJE</a:t>
          </a:r>
          <a:endParaRPr lang="es-VE" dirty="0"/>
        </a:p>
      </dgm:t>
    </dgm:pt>
    <dgm:pt modelId="{1B76F096-5722-400F-A455-F1E7EFA78F31}" type="sibTrans" cxnId="{85641507-DA7E-4641-B9A1-D888F4B33E38}">
      <dgm:prSet/>
      <dgm:spPr/>
      <dgm:t>
        <a:bodyPr/>
        <a:lstStyle/>
        <a:p>
          <a:endParaRPr lang="es-VE"/>
        </a:p>
      </dgm:t>
    </dgm:pt>
    <dgm:pt modelId="{B7CEF156-0951-48A2-81F4-384177D72C36}" type="parTrans" cxnId="{85641507-DA7E-4641-B9A1-D888F4B33E38}">
      <dgm:prSet/>
      <dgm:spPr/>
      <dgm:t>
        <a:bodyPr/>
        <a:lstStyle/>
        <a:p>
          <a:endParaRPr lang="es-VE"/>
        </a:p>
      </dgm:t>
    </dgm:pt>
    <dgm:pt modelId="{8C67F59B-C339-4077-B09F-1635FFBE638E}">
      <dgm:prSet phldrT="[Texto]"/>
      <dgm:spPr/>
      <dgm:t>
        <a:bodyPr/>
        <a:lstStyle/>
        <a:p>
          <a:r>
            <a:rPr lang="es-MX" dirty="0"/>
            <a:t>TRANSMISION DE DATOS</a:t>
          </a:r>
          <a:endParaRPr lang="es-VE" dirty="0"/>
        </a:p>
      </dgm:t>
    </dgm:pt>
    <dgm:pt modelId="{C0B297F5-F83E-4F9A-BB1D-216A70C23DD4}" type="parTrans" cxnId="{EC443579-C90D-48BD-9F1F-AE3D17F7092D}">
      <dgm:prSet/>
      <dgm:spPr/>
      <dgm:t>
        <a:bodyPr/>
        <a:lstStyle/>
        <a:p>
          <a:endParaRPr lang="es-VE"/>
        </a:p>
      </dgm:t>
    </dgm:pt>
    <dgm:pt modelId="{5F5744EF-12D6-42FB-A040-C7C89434178B}" type="sibTrans" cxnId="{EC443579-C90D-48BD-9F1F-AE3D17F7092D}">
      <dgm:prSet/>
      <dgm:spPr/>
      <dgm:t>
        <a:bodyPr/>
        <a:lstStyle/>
        <a:p>
          <a:endParaRPr lang="es-VE"/>
        </a:p>
      </dgm:t>
    </dgm:pt>
    <dgm:pt modelId="{9E2C3310-1F66-4940-AD4F-B579292B024F}">
      <dgm:prSet phldrT="[Texto]"/>
      <dgm:spPr/>
      <dgm:t>
        <a:bodyPr/>
        <a:lstStyle/>
        <a:p>
          <a:r>
            <a:rPr lang="es-MX" dirty="0"/>
            <a:t>MEDIDAS DE TRANSMISION DE DATOS</a:t>
          </a:r>
          <a:endParaRPr lang="es-VE" dirty="0"/>
        </a:p>
      </dgm:t>
    </dgm:pt>
    <dgm:pt modelId="{DBCC1E66-4214-4AE3-83A5-554BE679C3F1}" type="parTrans" cxnId="{2F7BA7BB-F6AB-4609-B1E8-4ED785FF44BC}">
      <dgm:prSet/>
      <dgm:spPr/>
      <dgm:t>
        <a:bodyPr/>
        <a:lstStyle/>
        <a:p>
          <a:endParaRPr lang="es-VE"/>
        </a:p>
      </dgm:t>
    </dgm:pt>
    <dgm:pt modelId="{B0EBBC1B-BD8F-410A-A079-248328C1DFA3}" type="sibTrans" cxnId="{2F7BA7BB-F6AB-4609-B1E8-4ED785FF44BC}">
      <dgm:prSet/>
      <dgm:spPr/>
      <dgm:t>
        <a:bodyPr/>
        <a:lstStyle/>
        <a:p>
          <a:endParaRPr lang="es-VE"/>
        </a:p>
      </dgm:t>
    </dgm:pt>
    <dgm:pt modelId="{EAD37E9C-08AB-407C-9E3A-2D8DFA912763}">
      <dgm:prSet phldrT="[Texto]"/>
      <dgm:spPr/>
      <dgm:t>
        <a:bodyPr/>
        <a:lstStyle/>
        <a:p>
          <a:r>
            <a:rPr lang="es-MX" dirty="0"/>
            <a:t>FORMAS DE TRANSMISION DE DATOS</a:t>
          </a:r>
          <a:endParaRPr lang="es-VE" dirty="0"/>
        </a:p>
      </dgm:t>
    </dgm:pt>
    <dgm:pt modelId="{94CF7E7F-4475-4D40-8E75-B59799C4D112}" type="parTrans" cxnId="{6CD1147D-06E2-4913-BBBE-3937A4F27D60}">
      <dgm:prSet/>
      <dgm:spPr/>
      <dgm:t>
        <a:bodyPr/>
        <a:lstStyle/>
        <a:p>
          <a:endParaRPr lang="es-VE"/>
        </a:p>
      </dgm:t>
    </dgm:pt>
    <dgm:pt modelId="{75D49D5E-1D5C-424B-ACA6-E261529AEBA7}" type="sibTrans" cxnId="{6CD1147D-06E2-4913-BBBE-3937A4F27D60}">
      <dgm:prSet/>
      <dgm:spPr/>
      <dgm:t>
        <a:bodyPr/>
        <a:lstStyle/>
        <a:p>
          <a:endParaRPr lang="es-VE"/>
        </a:p>
      </dgm:t>
    </dgm:pt>
    <dgm:pt modelId="{7FD0CA1A-9F33-4BA6-8827-2BFC8A7BAA6D}">
      <dgm:prSet phldrT="[Texto]"/>
      <dgm:spPr/>
      <dgm:t>
        <a:bodyPr/>
        <a:lstStyle/>
        <a:p>
          <a:r>
            <a:rPr lang="es-MX" dirty="0"/>
            <a:t>SERIE</a:t>
          </a:r>
          <a:endParaRPr lang="es-VE" dirty="0"/>
        </a:p>
      </dgm:t>
    </dgm:pt>
    <dgm:pt modelId="{CA1BFF2C-4D4B-4ABB-A269-8B75886C4D71}" type="parTrans" cxnId="{C2EDBAD3-C873-4F99-87C0-636C23CEDE13}">
      <dgm:prSet/>
      <dgm:spPr/>
      <dgm:t>
        <a:bodyPr/>
        <a:lstStyle/>
        <a:p>
          <a:endParaRPr lang="es-VE"/>
        </a:p>
      </dgm:t>
    </dgm:pt>
    <dgm:pt modelId="{666BC990-41CA-46C1-B900-CD42529013C2}" type="sibTrans" cxnId="{C2EDBAD3-C873-4F99-87C0-636C23CEDE13}">
      <dgm:prSet/>
      <dgm:spPr/>
      <dgm:t>
        <a:bodyPr/>
        <a:lstStyle/>
        <a:p>
          <a:endParaRPr lang="es-VE"/>
        </a:p>
      </dgm:t>
    </dgm:pt>
    <dgm:pt modelId="{D893EBAF-8B29-4E04-AD96-AC6998DC6409}">
      <dgm:prSet phldrT="[Texto]"/>
      <dgm:spPr/>
      <dgm:t>
        <a:bodyPr/>
        <a:lstStyle/>
        <a:p>
          <a:r>
            <a:rPr lang="es-MX" dirty="0"/>
            <a:t>PARALELO</a:t>
          </a:r>
          <a:endParaRPr lang="es-VE" dirty="0"/>
        </a:p>
      </dgm:t>
    </dgm:pt>
    <dgm:pt modelId="{D81EE69A-FC5D-4466-8854-1D3AA8D21DC4}" type="parTrans" cxnId="{7D6E90A9-39F4-4E77-8FFB-3445363694DA}">
      <dgm:prSet/>
      <dgm:spPr/>
      <dgm:t>
        <a:bodyPr/>
        <a:lstStyle/>
        <a:p>
          <a:endParaRPr lang="es-VE"/>
        </a:p>
      </dgm:t>
    </dgm:pt>
    <dgm:pt modelId="{0D4AE762-91AC-4BC9-AEF9-3D722B230E31}" type="sibTrans" cxnId="{7D6E90A9-39F4-4E77-8FFB-3445363694DA}">
      <dgm:prSet/>
      <dgm:spPr/>
      <dgm:t>
        <a:bodyPr/>
        <a:lstStyle/>
        <a:p>
          <a:endParaRPr lang="es-VE"/>
        </a:p>
      </dgm:t>
    </dgm:pt>
    <dgm:pt modelId="{B5233646-D948-4118-82D6-FACDD665E342}">
      <dgm:prSet phldrT="[Texto]"/>
      <dgm:spPr/>
      <dgm:t>
        <a:bodyPr/>
        <a:lstStyle/>
        <a:p>
          <a:r>
            <a:rPr lang="es-MX" dirty="0"/>
            <a:t>CLASES DE DIRECCION IP</a:t>
          </a:r>
          <a:endParaRPr lang="es-VE" dirty="0"/>
        </a:p>
      </dgm:t>
    </dgm:pt>
    <dgm:pt modelId="{F6DE8D29-74FA-4DED-9F46-D43053354BBE}" type="parTrans" cxnId="{522DFB1B-F633-4D64-A12B-0BE3623E790E}">
      <dgm:prSet/>
      <dgm:spPr/>
      <dgm:t>
        <a:bodyPr/>
        <a:lstStyle/>
        <a:p>
          <a:endParaRPr lang="es-VE"/>
        </a:p>
      </dgm:t>
    </dgm:pt>
    <dgm:pt modelId="{8966C44E-ACCA-4D2F-A6BA-45D1E59DD247}" type="sibTrans" cxnId="{522DFB1B-F633-4D64-A12B-0BE3623E790E}">
      <dgm:prSet/>
      <dgm:spPr/>
      <dgm:t>
        <a:bodyPr/>
        <a:lstStyle/>
        <a:p>
          <a:endParaRPr lang="es-VE"/>
        </a:p>
      </dgm:t>
    </dgm:pt>
    <dgm:pt modelId="{B6E694B9-1A6B-433D-9D60-BDC0CF0086F1}" type="pres">
      <dgm:prSet presAssocID="{1A26F78B-5624-4B84-BC73-079AE7D414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E6CAD3F-A0E3-41B0-8919-82FC89474676}" type="pres">
      <dgm:prSet presAssocID="{72E185FC-1B0A-42B7-BAE8-2507BD78EA71}" presName="hierRoot1" presStyleCnt="0">
        <dgm:presLayoutVars>
          <dgm:hierBranch val="init"/>
        </dgm:presLayoutVars>
      </dgm:prSet>
      <dgm:spPr/>
    </dgm:pt>
    <dgm:pt modelId="{00598351-3000-4A5C-81EB-1D049E8F66CC}" type="pres">
      <dgm:prSet presAssocID="{72E185FC-1B0A-42B7-BAE8-2507BD78EA71}" presName="rootComposite1" presStyleCnt="0"/>
      <dgm:spPr/>
    </dgm:pt>
    <dgm:pt modelId="{F1DFB269-B862-49EF-8359-DBEA0F8B0C1F}" type="pres">
      <dgm:prSet presAssocID="{72E185FC-1B0A-42B7-BAE8-2507BD78EA71}" presName="rootText1" presStyleLbl="node0" presStyleIdx="0" presStyleCnt="1">
        <dgm:presLayoutVars>
          <dgm:chPref val="3"/>
        </dgm:presLayoutVars>
      </dgm:prSet>
      <dgm:spPr/>
    </dgm:pt>
    <dgm:pt modelId="{7E46931B-7FBD-4B77-95F1-99F28C86995A}" type="pres">
      <dgm:prSet presAssocID="{72E185FC-1B0A-42B7-BAE8-2507BD78EA71}" presName="rootConnector1" presStyleLbl="node1" presStyleIdx="0" presStyleCnt="0"/>
      <dgm:spPr/>
    </dgm:pt>
    <dgm:pt modelId="{524FEDA1-D89F-404D-8658-4B4656197A21}" type="pres">
      <dgm:prSet presAssocID="{72E185FC-1B0A-42B7-BAE8-2507BD78EA71}" presName="hierChild2" presStyleCnt="0"/>
      <dgm:spPr/>
    </dgm:pt>
    <dgm:pt modelId="{1A185525-116E-4D4A-B2A0-8A45219A4AB0}" type="pres">
      <dgm:prSet presAssocID="{10009E0A-6F48-4D21-9816-6E183755D3C8}" presName="Name64" presStyleLbl="parChTrans1D2" presStyleIdx="0" presStyleCnt="1"/>
      <dgm:spPr/>
    </dgm:pt>
    <dgm:pt modelId="{FFF1245A-A01B-48F2-B98C-FD64CFF59305}" type="pres">
      <dgm:prSet presAssocID="{193451C1-6D15-4866-80A9-A3916F095E59}" presName="hierRoot2" presStyleCnt="0">
        <dgm:presLayoutVars>
          <dgm:hierBranch val="init"/>
        </dgm:presLayoutVars>
      </dgm:prSet>
      <dgm:spPr/>
    </dgm:pt>
    <dgm:pt modelId="{C1F35DDD-A278-414A-9A56-95380B5323CF}" type="pres">
      <dgm:prSet presAssocID="{193451C1-6D15-4866-80A9-A3916F095E59}" presName="rootComposite" presStyleCnt="0"/>
      <dgm:spPr/>
    </dgm:pt>
    <dgm:pt modelId="{E99FF67F-FBD6-42FC-8C8B-139D4E8571D3}" type="pres">
      <dgm:prSet presAssocID="{193451C1-6D15-4866-80A9-A3916F095E59}" presName="rootText" presStyleLbl="node2" presStyleIdx="0" presStyleCnt="1">
        <dgm:presLayoutVars>
          <dgm:chPref val="3"/>
        </dgm:presLayoutVars>
      </dgm:prSet>
      <dgm:spPr/>
    </dgm:pt>
    <dgm:pt modelId="{93D03998-7CF8-4B1F-B689-5C7A5B8B0305}" type="pres">
      <dgm:prSet presAssocID="{193451C1-6D15-4866-80A9-A3916F095E59}" presName="rootConnector" presStyleLbl="node2" presStyleIdx="0" presStyleCnt="1"/>
      <dgm:spPr/>
    </dgm:pt>
    <dgm:pt modelId="{104CF4A2-1392-49FA-B33A-A1C1CB50F930}" type="pres">
      <dgm:prSet presAssocID="{193451C1-6D15-4866-80A9-A3916F095E59}" presName="hierChild4" presStyleCnt="0"/>
      <dgm:spPr/>
    </dgm:pt>
    <dgm:pt modelId="{B2524D4B-E474-4CCC-867B-4B1106670D8A}" type="pres">
      <dgm:prSet presAssocID="{0E535CA3-C08E-45A4-A198-AAC79F533A4A}" presName="Name64" presStyleLbl="parChTrans1D3" presStyleIdx="0" presStyleCnt="4"/>
      <dgm:spPr/>
    </dgm:pt>
    <dgm:pt modelId="{2DBCABDD-2E15-450A-B4F4-0C457B794296}" type="pres">
      <dgm:prSet presAssocID="{EFC28BA4-9F04-4B62-B2AC-F1A26735FE99}" presName="hierRoot2" presStyleCnt="0">
        <dgm:presLayoutVars>
          <dgm:hierBranch val="init"/>
        </dgm:presLayoutVars>
      </dgm:prSet>
      <dgm:spPr/>
    </dgm:pt>
    <dgm:pt modelId="{CD5D7F27-80D7-48BA-83C7-25A69AC7D4D6}" type="pres">
      <dgm:prSet presAssocID="{EFC28BA4-9F04-4B62-B2AC-F1A26735FE99}" presName="rootComposite" presStyleCnt="0"/>
      <dgm:spPr/>
    </dgm:pt>
    <dgm:pt modelId="{D44128F2-8700-4DF2-9827-0CE068E5D313}" type="pres">
      <dgm:prSet presAssocID="{EFC28BA4-9F04-4B62-B2AC-F1A26735FE99}" presName="rootText" presStyleLbl="node3" presStyleIdx="0" presStyleCnt="4">
        <dgm:presLayoutVars>
          <dgm:chPref val="3"/>
        </dgm:presLayoutVars>
      </dgm:prSet>
      <dgm:spPr/>
    </dgm:pt>
    <dgm:pt modelId="{D79FCC7C-7927-4098-A4E9-3EF55DF88EAD}" type="pres">
      <dgm:prSet presAssocID="{EFC28BA4-9F04-4B62-B2AC-F1A26735FE99}" presName="rootConnector" presStyleLbl="node3" presStyleIdx="0" presStyleCnt="4"/>
      <dgm:spPr/>
    </dgm:pt>
    <dgm:pt modelId="{5C332C08-D41C-4745-8F98-C9D902A080CB}" type="pres">
      <dgm:prSet presAssocID="{EFC28BA4-9F04-4B62-B2AC-F1A26735FE99}" presName="hierChild4" presStyleCnt="0"/>
      <dgm:spPr/>
    </dgm:pt>
    <dgm:pt modelId="{7AF7DA6C-F706-4B72-8011-07F93EEB1FBC}" type="pres">
      <dgm:prSet presAssocID="{5A57E149-E9FB-402B-A5FC-C00C51AA91DB}" presName="Name64" presStyleLbl="parChTrans1D4" presStyleIdx="0" presStyleCnt="15"/>
      <dgm:spPr/>
    </dgm:pt>
    <dgm:pt modelId="{D05844F0-09F3-483D-83EE-83D052A91027}" type="pres">
      <dgm:prSet presAssocID="{20F9D9F1-777A-43DD-AC05-15C35A9FCBEA}" presName="hierRoot2" presStyleCnt="0">
        <dgm:presLayoutVars>
          <dgm:hierBranch val="init"/>
        </dgm:presLayoutVars>
      </dgm:prSet>
      <dgm:spPr/>
    </dgm:pt>
    <dgm:pt modelId="{0E71FB89-0701-47C3-B237-A297AB05C33E}" type="pres">
      <dgm:prSet presAssocID="{20F9D9F1-777A-43DD-AC05-15C35A9FCBEA}" presName="rootComposite" presStyleCnt="0"/>
      <dgm:spPr/>
    </dgm:pt>
    <dgm:pt modelId="{7A10078D-82AB-42CA-AAA8-1DA1BF62C2C5}" type="pres">
      <dgm:prSet presAssocID="{20F9D9F1-777A-43DD-AC05-15C35A9FCBEA}" presName="rootText" presStyleLbl="node4" presStyleIdx="0" presStyleCnt="15">
        <dgm:presLayoutVars>
          <dgm:chPref val="3"/>
        </dgm:presLayoutVars>
      </dgm:prSet>
      <dgm:spPr/>
    </dgm:pt>
    <dgm:pt modelId="{0D41C9FF-85B2-4846-922B-19C4BEDCF28D}" type="pres">
      <dgm:prSet presAssocID="{20F9D9F1-777A-43DD-AC05-15C35A9FCBEA}" presName="rootConnector" presStyleLbl="node4" presStyleIdx="0" presStyleCnt="15"/>
      <dgm:spPr/>
    </dgm:pt>
    <dgm:pt modelId="{D906B6D0-571F-4694-99C3-F8C43A2D954F}" type="pres">
      <dgm:prSet presAssocID="{20F9D9F1-777A-43DD-AC05-15C35A9FCBEA}" presName="hierChild4" presStyleCnt="0"/>
      <dgm:spPr/>
    </dgm:pt>
    <dgm:pt modelId="{8284D4C4-AD01-4DC8-8FF7-5961796D2681}" type="pres">
      <dgm:prSet presAssocID="{A2EBD0D5-CF93-46E4-83A2-218588BC2D7D}" presName="Name64" presStyleLbl="parChTrans1D4" presStyleIdx="1" presStyleCnt="15"/>
      <dgm:spPr/>
    </dgm:pt>
    <dgm:pt modelId="{CA0F00EC-5812-46D3-9B0F-E43E024B2F0A}" type="pres">
      <dgm:prSet presAssocID="{9C920E91-8212-4822-8A9D-DC941C7865DA}" presName="hierRoot2" presStyleCnt="0">
        <dgm:presLayoutVars>
          <dgm:hierBranch val="init"/>
        </dgm:presLayoutVars>
      </dgm:prSet>
      <dgm:spPr/>
    </dgm:pt>
    <dgm:pt modelId="{73DC0011-F628-434F-BBFD-DA20C84C6A93}" type="pres">
      <dgm:prSet presAssocID="{9C920E91-8212-4822-8A9D-DC941C7865DA}" presName="rootComposite" presStyleCnt="0"/>
      <dgm:spPr/>
    </dgm:pt>
    <dgm:pt modelId="{74E80025-A2C7-4814-924F-EF7D91D9D0ED}" type="pres">
      <dgm:prSet presAssocID="{9C920E91-8212-4822-8A9D-DC941C7865DA}" presName="rootText" presStyleLbl="node4" presStyleIdx="1" presStyleCnt="15">
        <dgm:presLayoutVars>
          <dgm:chPref val="3"/>
        </dgm:presLayoutVars>
      </dgm:prSet>
      <dgm:spPr/>
    </dgm:pt>
    <dgm:pt modelId="{275A4C76-3E9D-491F-AB9D-7CCD6A06258F}" type="pres">
      <dgm:prSet presAssocID="{9C920E91-8212-4822-8A9D-DC941C7865DA}" presName="rootConnector" presStyleLbl="node4" presStyleIdx="1" presStyleCnt="15"/>
      <dgm:spPr/>
    </dgm:pt>
    <dgm:pt modelId="{D614B448-097D-4639-814B-3A46AAEAC778}" type="pres">
      <dgm:prSet presAssocID="{9C920E91-8212-4822-8A9D-DC941C7865DA}" presName="hierChild4" presStyleCnt="0"/>
      <dgm:spPr/>
    </dgm:pt>
    <dgm:pt modelId="{E832197F-2193-40B1-80F7-232002370BAE}" type="pres">
      <dgm:prSet presAssocID="{9C920E91-8212-4822-8A9D-DC941C7865DA}" presName="hierChild5" presStyleCnt="0"/>
      <dgm:spPr/>
    </dgm:pt>
    <dgm:pt modelId="{9820B9B1-18ED-4C65-A386-BA80A4BF48FC}" type="pres">
      <dgm:prSet presAssocID="{F6DE8D29-74FA-4DED-9F46-D43053354BBE}" presName="Name64" presStyleLbl="parChTrans1D4" presStyleIdx="2" presStyleCnt="15"/>
      <dgm:spPr/>
    </dgm:pt>
    <dgm:pt modelId="{45B2F27A-36FF-4555-BF89-C7836A39253A}" type="pres">
      <dgm:prSet presAssocID="{B5233646-D948-4118-82D6-FACDD665E342}" presName="hierRoot2" presStyleCnt="0">
        <dgm:presLayoutVars>
          <dgm:hierBranch val="init"/>
        </dgm:presLayoutVars>
      </dgm:prSet>
      <dgm:spPr/>
    </dgm:pt>
    <dgm:pt modelId="{19BCE427-5B43-4E2F-93A1-B1952AFE6D6F}" type="pres">
      <dgm:prSet presAssocID="{B5233646-D948-4118-82D6-FACDD665E342}" presName="rootComposite" presStyleCnt="0"/>
      <dgm:spPr/>
    </dgm:pt>
    <dgm:pt modelId="{FE3332C8-328F-4D2B-8EC1-29A0265124DA}" type="pres">
      <dgm:prSet presAssocID="{B5233646-D948-4118-82D6-FACDD665E342}" presName="rootText" presStyleLbl="node4" presStyleIdx="2" presStyleCnt="15">
        <dgm:presLayoutVars>
          <dgm:chPref val="3"/>
        </dgm:presLayoutVars>
      </dgm:prSet>
      <dgm:spPr/>
    </dgm:pt>
    <dgm:pt modelId="{6436E849-41A7-4C48-85DE-3B3E93C68BD3}" type="pres">
      <dgm:prSet presAssocID="{B5233646-D948-4118-82D6-FACDD665E342}" presName="rootConnector" presStyleLbl="node4" presStyleIdx="2" presStyleCnt="15"/>
      <dgm:spPr/>
    </dgm:pt>
    <dgm:pt modelId="{A7E18F4E-5DDC-44BD-B9DA-F940AC882E64}" type="pres">
      <dgm:prSet presAssocID="{B5233646-D948-4118-82D6-FACDD665E342}" presName="hierChild4" presStyleCnt="0"/>
      <dgm:spPr/>
    </dgm:pt>
    <dgm:pt modelId="{5E192502-B33C-45A8-AF05-8F387FA83C1E}" type="pres">
      <dgm:prSet presAssocID="{B5233646-D948-4118-82D6-FACDD665E342}" presName="hierChild5" presStyleCnt="0"/>
      <dgm:spPr/>
    </dgm:pt>
    <dgm:pt modelId="{B07568C3-3B77-4A7B-8B96-2ED3530E78B2}" type="pres">
      <dgm:prSet presAssocID="{20F9D9F1-777A-43DD-AC05-15C35A9FCBEA}" presName="hierChild5" presStyleCnt="0"/>
      <dgm:spPr/>
    </dgm:pt>
    <dgm:pt modelId="{FD8FFD64-2D26-4B0A-A344-DE46589CFF75}" type="pres">
      <dgm:prSet presAssocID="{EFC28BA4-9F04-4B62-B2AC-F1A26735FE99}" presName="hierChild5" presStyleCnt="0"/>
      <dgm:spPr/>
    </dgm:pt>
    <dgm:pt modelId="{4E3C1BE3-B4A1-4528-81FD-8CA5D7DE4F4D}" type="pres">
      <dgm:prSet presAssocID="{B7CEF156-0951-48A2-81F4-384177D72C36}" presName="Name64" presStyleLbl="parChTrans1D3" presStyleIdx="1" presStyleCnt="4"/>
      <dgm:spPr/>
    </dgm:pt>
    <dgm:pt modelId="{8E435256-6C5E-4BE7-878B-9D552B2B4738}" type="pres">
      <dgm:prSet presAssocID="{A82DC39E-4F28-4936-A96C-66F0275BF0B8}" presName="hierRoot2" presStyleCnt="0">
        <dgm:presLayoutVars>
          <dgm:hierBranch val="init"/>
        </dgm:presLayoutVars>
      </dgm:prSet>
      <dgm:spPr/>
    </dgm:pt>
    <dgm:pt modelId="{A24AC58C-10E3-4716-8DE3-D84B4DBB7BFC}" type="pres">
      <dgm:prSet presAssocID="{A82DC39E-4F28-4936-A96C-66F0275BF0B8}" presName="rootComposite" presStyleCnt="0"/>
      <dgm:spPr/>
    </dgm:pt>
    <dgm:pt modelId="{08856E9A-FD71-4407-929F-02F82E26B011}" type="pres">
      <dgm:prSet presAssocID="{A82DC39E-4F28-4936-A96C-66F0275BF0B8}" presName="rootText" presStyleLbl="node3" presStyleIdx="1" presStyleCnt="4">
        <dgm:presLayoutVars>
          <dgm:chPref val="3"/>
        </dgm:presLayoutVars>
      </dgm:prSet>
      <dgm:spPr/>
    </dgm:pt>
    <dgm:pt modelId="{864DDD3A-4EB8-4E5E-861A-F19F25C92076}" type="pres">
      <dgm:prSet presAssocID="{A82DC39E-4F28-4936-A96C-66F0275BF0B8}" presName="rootConnector" presStyleLbl="node3" presStyleIdx="1" presStyleCnt="4"/>
      <dgm:spPr/>
    </dgm:pt>
    <dgm:pt modelId="{C34CBD7D-361E-4DFC-90D3-31C3A78E2527}" type="pres">
      <dgm:prSet presAssocID="{A82DC39E-4F28-4936-A96C-66F0275BF0B8}" presName="hierChild4" presStyleCnt="0"/>
      <dgm:spPr/>
    </dgm:pt>
    <dgm:pt modelId="{2A494818-E3D3-43B1-8F76-5A17A7970FA5}" type="pres">
      <dgm:prSet presAssocID="{C0B297F5-F83E-4F9A-BB1D-216A70C23DD4}" presName="Name64" presStyleLbl="parChTrans1D4" presStyleIdx="3" presStyleCnt="15"/>
      <dgm:spPr/>
    </dgm:pt>
    <dgm:pt modelId="{D3EC53CE-F4FA-42F4-855F-824B5F38C5B6}" type="pres">
      <dgm:prSet presAssocID="{8C67F59B-C339-4077-B09F-1635FFBE638E}" presName="hierRoot2" presStyleCnt="0">
        <dgm:presLayoutVars>
          <dgm:hierBranch val="init"/>
        </dgm:presLayoutVars>
      </dgm:prSet>
      <dgm:spPr/>
    </dgm:pt>
    <dgm:pt modelId="{AFC76FC9-1358-4C74-8204-FFF209F2201C}" type="pres">
      <dgm:prSet presAssocID="{8C67F59B-C339-4077-B09F-1635FFBE638E}" presName="rootComposite" presStyleCnt="0"/>
      <dgm:spPr/>
    </dgm:pt>
    <dgm:pt modelId="{C3C25542-1717-4AA2-A854-BDD3C9933886}" type="pres">
      <dgm:prSet presAssocID="{8C67F59B-C339-4077-B09F-1635FFBE638E}" presName="rootText" presStyleLbl="node4" presStyleIdx="3" presStyleCnt="15">
        <dgm:presLayoutVars>
          <dgm:chPref val="3"/>
        </dgm:presLayoutVars>
      </dgm:prSet>
      <dgm:spPr/>
    </dgm:pt>
    <dgm:pt modelId="{8D5D240F-20CD-469F-91FD-3548D215CD41}" type="pres">
      <dgm:prSet presAssocID="{8C67F59B-C339-4077-B09F-1635FFBE638E}" presName="rootConnector" presStyleLbl="node4" presStyleIdx="3" presStyleCnt="15"/>
      <dgm:spPr/>
    </dgm:pt>
    <dgm:pt modelId="{6CB01EE2-2DD1-4CF6-9EDD-33A3128C31DD}" type="pres">
      <dgm:prSet presAssocID="{8C67F59B-C339-4077-B09F-1635FFBE638E}" presName="hierChild4" presStyleCnt="0"/>
      <dgm:spPr/>
    </dgm:pt>
    <dgm:pt modelId="{F6E6F75C-14A5-45C8-88F3-BF8D15170644}" type="pres">
      <dgm:prSet presAssocID="{DBCC1E66-4214-4AE3-83A5-554BE679C3F1}" presName="Name64" presStyleLbl="parChTrans1D4" presStyleIdx="4" presStyleCnt="15"/>
      <dgm:spPr/>
    </dgm:pt>
    <dgm:pt modelId="{38B38CFB-E54B-4CF4-A54D-2E2E1EA52E22}" type="pres">
      <dgm:prSet presAssocID="{9E2C3310-1F66-4940-AD4F-B579292B024F}" presName="hierRoot2" presStyleCnt="0">
        <dgm:presLayoutVars>
          <dgm:hierBranch val="init"/>
        </dgm:presLayoutVars>
      </dgm:prSet>
      <dgm:spPr/>
    </dgm:pt>
    <dgm:pt modelId="{AA44D387-7817-4246-B423-88FCDE26522D}" type="pres">
      <dgm:prSet presAssocID="{9E2C3310-1F66-4940-AD4F-B579292B024F}" presName="rootComposite" presStyleCnt="0"/>
      <dgm:spPr/>
    </dgm:pt>
    <dgm:pt modelId="{FC0D8EE0-D918-45EA-BFBC-A8D499C3422E}" type="pres">
      <dgm:prSet presAssocID="{9E2C3310-1F66-4940-AD4F-B579292B024F}" presName="rootText" presStyleLbl="node4" presStyleIdx="4" presStyleCnt="15">
        <dgm:presLayoutVars>
          <dgm:chPref val="3"/>
        </dgm:presLayoutVars>
      </dgm:prSet>
      <dgm:spPr/>
    </dgm:pt>
    <dgm:pt modelId="{1E4FFDEC-9417-4276-A5F9-5F7F4ABBC594}" type="pres">
      <dgm:prSet presAssocID="{9E2C3310-1F66-4940-AD4F-B579292B024F}" presName="rootConnector" presStyleLbl="node4" presStyleIdx="4" presStyleCnt="15"/>
      <dgm:spPr/>
    </dgm:pt>
    <dgm:pt modelId="{2D3737C9-AE00-4826-8F3A-083B79760B22}" type="pres">
      <dgm:prSet presAssocID="{9E2C3310-1F66-4940-AD4F-B579292B024F}" presName="hierChild4" presStyleCnt="0"/>
      <dgm:spPr/>
    </dgm:pt>
    <dgm:pt modelId="{50285E26-0F28-472E-9E8B-5DA2AD6CBDED}" type="pres">
      <dgm:prSet presAssocID="{9E2C3310-1F66-4940-AD4F-B579292B024F}" presName="hierChild5" presStyleCnt="0"/>
      <dgm:spPr/>
    </dgm:pt>
    <dgm:pt modelId="{29A3CC99-8C81-46DB-AC18-F9E45400130C}" type="pres">
      <dgm:prSet presAssocID="{8C67F59B-C339-4077-B09F-1635FFBE638E}" presName="hierChild5" presStyleCnt="0"/>
      <dgm:spPr/>
    </dgm:pt>
    <dgm:pt modelId="{D425127A-5615-4E88-B514-AAC32C2160B7}" type="pres">
      <dgm:prSet presAssocID="{94CF7E7F-4475-4D40-8E75-B59799C4D112}" presName="Name64" presStyleLbl="parChTrans1D4" presStyleIdx="5" presStyleCnt="15"/>
      <dgm:spPr/>
    </dgm:pt>
    <dgm:pt modelId="{3AAFC35A-DD4C-4A08-9A6F-27E713BE7585}" type="pres">
      <dgm:prSet presAssocID="{EAD37E9C-08AB-407C-9E3A-2D8DFA912763}" presName="hierRoot2" presStyleCnt="0">
        <dgm:presLayoutVars>
          <dgm:hierBranch val="init"/>
        </dgm:presLayoutVars>
      </dgm:prSet>
      <dgm:spPr/>
    </dgm:pt>
    <dgm:pt modelId="{86244CB6-5BDB-45D6-8EB1-D2E3E5177EF6}" type="pres">
      <dgm:prSet presAssocID="{EAD37E9C-08AB-407C-9E3A-2D8DFA912763}" presName="rootComposite" presStyleCnt="0"/>
      <dgm:spPr/>
    </dgm:pt>
    <dgm:pt modelId="{6AE67151-15ED-4561-B165-F061B7F7F110}" type="pres">
      <dgm:prSet presAssocID="{EAD37E9C-08AB-407C-9E3A-2D8DFA912763}" presName="rootText" presStyleLbl="node4" presStyleIdx="5" presStyleCnt="15">
        <dgm:presLayoutVars>
          <dgm:chPref val="3"/>
        </dgm:presLayoutVars>
      </dgm:prSet>
      <dgm:spPr/>
    </dgm:pt>
    <dgm:pt modelId="{6EE04FA8-C991-4C33-8770-F258F49E4733}" type="pres">
      <dgm:prSet presAssocID="{EAD37E9C-08AB-407C-9E3A-2D8DFA912763}" presName="rootConnector" presStyleLbl="node4" presStyleIdx="5" presStyleCnt="15"/>
      <dgm:spPr/>
    </dgm:pt>
    <dgm:pt modelId="{D7A68C50-FC5A-4F9E-BEE2-84938D819163}" type="pres">
      <dgm:prSet presAssocID="{EAD37E9C-08AB-407C-9E3A-2D8DFA912763}" presName="hierChild4" presStyleCnt="0"/>
      <dgm:spPr/>
    </dgm:pt>
    <dgm:pt modelId="{B3ACDAD6-1BF9-4436-823E-7E17D738FAB9}" type="pres">
      <dgm:prSet presAssocID="{CA1BFF2C-4D4B-4ABB-A269-8B75886C4D71}" presName="Name64" presStyleLbl="parChTrans1D4" presStyleIdx="6" presStyleCnt="15"/>
      <dgm:spPr/>
    </dgm:pt>
    <dgm:pt modelId="{8B3250DE-57BC-4183-B994-4FB8C2429D75}" type="pres">
      <dgm:prSet presAssocID="{7FD0CA1A-9F33-4BA6-8827-2BFC8A7BAA6D}" presName="hierRoot2" presStyleCnt="0">
        <dgm:presLayoutVars>
          <dgm:hierBranch val="init"/>
        </dgm:presLayoutVars>
      </dgm:prSet>
      <dgm:spPr/>
    </dgm:pt>
    <dgm:pt modelId="{51E90292-5BDF-4791-86DA-07B4470F1A6F}" type="pres">
      <dgm:prSet presAssocID="{7FD0CA1A-9F33-4BA6-8827-2BFC8A7BAA6D}" presName="rootComposite" presStyleCnt="0"/>
      <dgm:spPr/>
    </dgm:pt>
    <dgm:pt modelId="{8A2D96C2-D161-40A1-975B-315121268AE7}" type="pres">
      <dgm:prSet presAssocID="{7FD0CA1A-9F33-4BA6-8827-2BFC8A7BAA6D}" presName="rootText" presStyleLbl="node4" presStyleIdx="6" presStyleCnt="15">
        <dgm:presLayoutVars>
          <dgm:chPref val="3"/>
        </dgm:presLayoutVars>
      </dgm:prSet>
      <dgm:spPr/>
    </dgm:pt>
    <dgm:pt modelId="{C14DDB03-A1C2-4DB8-B854-5D3758BCCAAB}" type="pres">
      <dgm:prSet presAssocID="{7FD0CA1A-9F33-4BA6-8827-2BFC8A7BAA6D}" presName="rootConnector" presStyleLbl="node4" presStyleIdx="6" presStyleCnt="15"/>
      <dgm:spPr/>
    </dgm:pt>
    <dgm:pt modelId="{2138DE6A-DD34-48B5-A0ED-1AAB7071A76D}" type="pres">
      <dgm:prSet presAssocID="{7FD0CA1A-9F33-4BA6-8827-2BFC8A7BAA6D}" presName="hierChild4" presStyleCnt="0"/>
      <dgm:spPr/>
    </dgm:pt>
    <dgm:pt modelId="{21FF3BD9-CE8D-4AA8-AAA0-E78D335FB381}" type="pres">
      <dgm:prSet presAssocID="{7FD0CA1A-9F33-4BA6-8827-2BFC8A7BAA6D}" presName="hierChild5" presStyleCnt="0"/>
      <dgm:spPr/>
    </dgm:pt>
    <dgm:pt modelId="{670DD042-D15F-424D-B741-7F487A575233}" type="pres">
      <dgm:prSet presAssocID="{D81EE69A-FC5D-4466-8854-1D3AA8D21DC4}" presName="Name64" presStyleLbl="parChTrans1D4" presStyleIdx="7" presStyleCnt="15"/>
      <dgm:spPr/>
    </dgm:pt>
    <dgm:pt modelId="{D2953CD6-7332-4920-85C0-D4CC61B74E68}" type="pres">
      <dgm:prSet presAssocID="{D893EBAF-8B29-4E04-AD96-AC6998DC6409}" presName="hierRoot2" presStyleCnt="0">
        <dgm:presLayoutVars>
          <dgm:hierBranch val="init"/>
        </dgm:presLayoutVars>
      </dgm:prSet>
      <dgm:spPr/>
    </dgm:pt>
    <dgm:pt modelId="{BA3E54EE-4DCB-438C-BBDA-0C4FAD0F0A93}" type="pres">
      <dgm:prSet presAssocID="{D893EBAF-8B29-4E04-AD96-AC6998DC6409}" presName="rootComposite" presStyleCnt="0"/>
      <dgm:spPr/>
    </dgm:pt>
    <dgm:pt modelId="{7F030F55-FB31-4C5F-B3B5-CFF0D59F8BFA}" type="pres">
      <dgm:prSet presAssocID="{D893EBAF-8B29-4E04-AD96-AC6998DC6409}" presName="rootText" presStyleLbl="node4" presStyleIdx="7" presStyleCnt="15">
        <dgm:presLayoutVars>
          <dgm:chPref val="3"/>
        </dgm:presLayoutVars>
      </dgm:prSet>
      <dgm:spPr/>
    </dgm:pt>
    <dgm:pt modelId="{7AD535CA-8E7A-42F1-92EE-16847A63CE13}" type="pres">
      <dgm:prSet presAssocID="{D893EBAF-8B29-4E04-AD96-AC6998DC6409}" presName="rootConnector" presStyleLbl="node4" presStyleIdx="7" presStyleCnt="15"/>
      <dgm:spPr/>
    </dgm:pt>
    <dgm:pt modelId="{E6EBBDCA-30E3-493D-A30F-E455D0CEAD64}" type="pres">
      <dgm:prSet presAssocID="{D893EBAF-8B29-4E04-AD96-AC6998DC6409}" presName="hierChild4" presStyleCnt="0"/>
      <dgm:spPr/>
    </dgm:pt>
    <dgm:pt modelId="{A72C0637-D6EC-4FEB-8A9C-9CCF32BBDC05}" type="pres">
      <dgm:prSet presAssocID="{D893EBAF-8B29-4E04-AD96-AC6998DC6409}" presName="hierChild5" presStyleCnt="0"/>
      <dgm:spPr/>
    </dgm:pt>
    <dgm:pt modelId="{948008CD-CFBF-45BE-BCB6-C8A10BEE8589}" type="pres">
      <dgm:prSet presAssocID="{EAD37E9C-08AB-407C-9E3A-2D8DFA912763}" presName="hierChild5" presStyleCnt="0"/>
      <dgm:spPr/>
    </dgm:pt>
    <dgm:pt modelId="{6C151F4C-DBA8-4891-9FCF-0EABB9DE9AE9}" type="pres">
      <dgm:prSet presAssocID="{A82DC39E-4F28-4936-A96C-66F0275BF0B8}" presName="hierChild5" presStyleCnt="0"/>
      <dgm:spPr/>
    </dgm:pt>
    <dgm:pt modelId="{3E5A3D0A-D10A-4A5C-9D3A-1F9EA861977E}" type="pres">
      <dgm:prSet presAssocID="{21E24C91-7AE5-4640-9E23-DD209E4A95EB}" presName="Name64" presStyleLbl="parChTrans1D3" presStyleIdx="2" presStyleCnt="4"/>
      <dgm:spPr/>
    </dgm:pt>
    <dgm:pt modelId="{7E711966-32E6-4110-A421-52D539475631}" type="pres">
      <dgm:prSet presAssocID="{3FE65BDA-F9F9-42C7-96B8-9164D9368EF8}" presName="hierRoot2" presStyleCnt="0">
        <dgm:presLayoutVars>
          <dgm:hierBranch val="init"/>
        </dgm:presLayoutVars>
      </dgm:prSet>
      <dgm:spPr/>
    </dgm:pt>
    <dgm:pt modelId="{5009635F-16ED-4EF6-B92E-48C2DB58ED46}" type="pres">
      <dgm:prSet presAssocID="{3FE65BDA-F9F9-42C7-96B8-9164D9368EF8}" presName="rootComposite" presStyleCnt="0"/>
      <dgm:spPr/>
    </dgm:pt>
    <dgm:pt modelId="{0D44DF4E-E47C-4CA7-9013-43FAE7D26C95}" type="pres">
      <dgm:prSet presAssocID="{3FE65BDA-F9F9-42C7-96B8-9164D9368EF8}" presName="rootText" presStyleLbl="node3" presStyleIdx="2" presStyleCnt="4">
        <dgm:presLayoutVars>
          <dgm:chPref val="3"/>
        </dgm:presLayoutVars>
      </dgm:prSet>
      <dgm:spPr/>
    </dgm:pt>
    <dgm:pt modelId="{43821C4F-6366-4FFF-8B49-6ED76BD4AE38}" type="pres">
      <dgm:prSet presAssocID="{3FE65BDA-F9F9-42C7-96B8-9164D9368EF8}" presName="rootConnector" presStyleLbl="node3" presStyleIdx="2" presStyleCnt="4"/>
      <dgm:spPr/>
    </dgm:pt>
    <dgm:pt modelId="{DCB1E3B7-61F3-45A4-B570-3789DC85EA30}" type="pres">
      <dgm:prSet presAssocID="{3FE65BDA-F9F9-42C7-96B8-9164D9368EF8}" presName="hierChild4" presStyleCnt="0"/>
      <dgm:spPr/>
    </dgm:pt>
    <dgm:pt modelId="{D74DFAF7-521B-401B-ADF5-5DA882B6C289}" type="pres">
      <dgm:prSet presAssocID="{686B3E6F-DF74-4886-B1BC-C7744EB8F381}" presName="Name64" presStyleLbl="parChTrans1D4" presStyleIdx="8" presStyleCnt="15"/>
      <dgm:spPr/>
    </dgm:pt>
    <dgm:pt modelId="{562E58CA-FF88-4E48-BA40-3B9FE242B4E5}" type="pres">
      <dgm:prSet presAssocID="{5B847AF6-A87F-4124-B289-490B48502ACD}" presName="hierRoot2" presStyleCnt="0">
        <dgm:presLayoutVars>
          <dgm:hierBranch val="init"/>
        </dgm:presLayoutVars>
      </dgm:prSet>
      <dgm:spPr/>
    </dgm:pt>
    <dgm:pt modelId="{1B8C24D6-CE5E-4168-8455-3B221080BD63}" type="pres">
      <dgm:prSet presAssocID="{5B847AF6-A87F-4124-B289-490B48502ACD}" presName="rootComposite" presStyleCnt="0"/>
      <dgm:spPr/>
    </dgm:pt>
    <dgm:pt modelId="{67351D72-85AE-410B-8371-FABE3D30DEA7}" type="pres">
      <dgm:prSet presAssocID="{5B847AF6-A87F-4124-B289-490B48502ACD}" presName="rootText" presStyleLbl="node4" presStyleIdx="8" presStyleCnt="15">
        <dgm:presLayoutVars>
          <dgm:chPref val="3"/>
        </dgm:presLayoutVars>
      </dgm:prSet>
      <dgm:spPr/>
    </dgm:pt>
    <dgm:pt modelId="{77271EFB-1AE1-4CF4-A431-81030171ECED}" type="pres">
      <dgm:prSet presAssocID="{5B847AF6-A87F-4124-B289-490B48502ACD}" presName="rootConnector" presStyleLbl="node4" presStyleIdx="8" presStyleCnt="15"/>
      <dgm:spPr/>
    </dgm:pt>
    <dgm:pt modelId="{94874ADC-BDA5-4DFA-A26A-53FF66D73544}" type="pres">
      <dgm:prSet presAssocID="{5B847AF6-A87F-4124-B289-490B48502ACD}" presName="hierChild4" presStyleCnt="0"/>
      <dgm:spPr/>
    </dgm:pt>
    <dgm:pt modelId="{FE9C667E-72B7-492F-AE20-7DF00D4ADAC8}" type="pres">
      <dgm:prSet presAssocID="{C05B56FB-4FA9-4451-8C5B-E4279B0F35EB}" presName="Name64" presStyleLbl="parChTrans1D4" presStyleIdx="9" presStyleCnt="15"/>
      <dgm:spPr/>
    </dgm:pt>
    <dgm:pt modelId="{0899813D-10F4-4CA8-9480-4058E83683BC}" type="pres">
      <dgm:prSet presAssocID="{3BC2B6DB-83AD-4370-8970-2424690BE2DA}" presName="hierRoot2" presStyleCnt="0">
        <dgm:presLayoutVars>
          <dgm:hierBranch val="init"/>
        </dgm:presLayoutVars>
      </dgm:prSet>
      <dgm:spPr/>
    </dgm:pt>
    <dgm:pt modelId="{1A8B6EFE-976E-4B8B-A076-0D098E2F9B69}" type="pres">
      <dgm:prSet presAssocID="{3BC2B6DB-83AD-4370-8970-2424690BE2DA}" presName="rootComposite" presStyleCnt="0"/>
      <dgm:spPr/>
    </dgm:pt>
    <dgm:pt modelId="{8D340F4E-A046-4448-B71C-FA3D5703CF8D}" type="pres">
      <dgm:prSet presAssocID="{3BC2B6DB-83AD-4370-8970-2424690BE2DA}" presName="rootText" presStyleLbl="node4" presStyleIdx="9" presStyleCnt="15">
        <dgm:presLayoutVars>
          <dgm:chPref val="3"/>
        </dgm:presLayoutVars>
      </dgm:prSet>
      <dgm:spPr/>
    </dgm:pt>
    <dgm:pt modelId="{3AFAF8C1-7144-40B7-B2DC-4AE3ACB7AED4}" type="pres">
      <dgm:prSet presAssocID="{3BC2B6DB-83AD-4370-8970-2424690BE2DA}" presName="rootConnector" presStyleLbl="node4" presStyleIdx="9" presStyleCnt="15"/>
      <dgm:spPr/>
    </dgm:pt>
    <dgm:pt modelId="{73EEF466-207C-41B8-9EEF-10B7189E26D2}" type="pres">
      <dgm:prSet presAssocID="{3BC2B6DB-83AD-4370-8970-2424690BE2DA}" presName="hierChild4" presStyleCnt="0"/>
      <dgm:spPr/>
    </dgm:pt>
    <dgm:pt modelId="{E7F5318D-FAFA-439B-BB0C-FB1C842F08FD}" type="pres">
      <dgm:prSet presAssocID="{3BC2B6DB-83AD-4370-8970-2424690BE2DA}" presName="hierChild5" presStyleCnt="0"/>
      <dgm:spPr/>
    </dgm:pt>
    <dgm:pt modelId="{324DA729-1892-48F3-9FD9-8F879C626606}" type="pres">
      <dgm:prSet presAssocID="{CB73FA86-FB35-4B4C-9B6B-E0A0F8BB0222}" presName="Name64" presStyleLbl="parChTrans1D4" presStyleIdx="10" presStyleCnt="15"/>
      <dgm:spPr/>
    </dgm:pt>
    <dgm:pt modelId="{DE35EC4D-39E1-4E67-AF04-C033A830AFBF}" type="pres">
      <dgm:prSet presAssocID="{109FCC40-6DEF-4FF9-87DE-1D3735DB83C4}" presName="hierRoot2" presStyleCnt="0">
        <dgm:presLayoutVars>
          <dgm:hierBranch val="init"/>
        </dgm:presLayoutVars>
      </dgm:prSet>
      <dgm:spPr/>
    </dgm:pt>
    <dgm:pt modelId="{6284F7BC-FF22-447A-9D74-8FC6A9D8713B}" type="pres">
      <dgm:prSet presAssocID="{109FCC40-6DEF-4FF9-87DE-1D3735DB83C4}" presName="rootComposite" presStyleCnt="0"/>
      <dgm:spPr/>
    </dgm:pt>
    <dgm:pt modelId="{B3A7DACF-7E5F-4679-9420-C6E645F02C09}" type="pres">
      <dgm:prSet presAssocID="{109FCC40-6DEF-4FF9-87DE-1D3735DB83C4}" presName="rootText" presStyleLbl="node4" presStyleIdx="10" presStyleCnt="15">
        <dgm:presLayoutVars>
          <dgm:chPref val="3"/>
        </dgm:presLayoutVars>
      </dgm:prSet>
      <dgm:spPr/>
    </dgm:pt>
    <dgm:pt modelId="{0A846AD5-F943-46B9-BFF4-BD950099AB97}" type="pres">
      <dgm:prSet presAssocID="{109FCC40-6DEF-4FF9-87DE-1D3735DB83C4}" presName="rootConnector" presStyleLbl="node4" presStyleIdx="10" presStyleCnt="15"/>
      <dgm:spPr/>
    </dgm:pt>
    <dgm:pt modelId="{87C263AD-5280-4C9F-A92C-3B34AC91B441}" type="pres">
      <dgm:prSet presAssocID="{109FCC40-6DEF-4FF9-87DE-1D3735DB83C4}" presName="hierChild4" presStyleCnt="0"/>
      <dgm:spPr/>
    </dgm:pt>
    <dgm:pt modelId="{A51C2B67-D75C-4781-9CB4-9DB54D96486D}" type="pres">
      <dgm:prSet presAssocID="{109FCC40-6DEF-4FF9-87DE-1D3735DB83C4}" presName="hierChild5" presStyleCnt="0"/>
      <dgm:spPr/>
    </dgm:pt>
    <dgm:pt modelId="{837FBB0B-84B4-408C-A3BD-BF0ACE450E23}" type="pres">
      <dgm:prSet presAssocID="{5B847AF6-A87F-4124-B289-490B48502ACD}" presName="hierChild5" presStyleCnt="0"/>
      <dgm:spPr/>
    </dgm:pt>
    <dgm:pt modelId="{7876C947-C14C-4DD5-B464-118D7B35ECD7}" type="pres">
      <dgm:prSet presAssocID="{BF1D169C-4B8D-4EAA-A25D-B3F6C25C8F5C}" presName="Name64" presStyleLbl="parChTrans1D4" presStyleIdx="11" presStyleCnt="15"/>
      <dgm:spPr/>
    </dgm:pt>
    <dgm:pt modelId="{E0B62158-C403-4F4B-A768-FD661E320535}" type="pres">
      <dgm:prSet presAssocID="{FEF43570-F851-4D2E-99BA-489A79336282}" presName="hierRoot2" presStyleCnt="0">
        <dgm:presLayoutVars>
          <dgm:hierBranch val="init"/>
        </dgm:presLayoutVars>
      </dgm:prSet>
      <dgm:spPr/>
    </dgm:pt>
    <dgm:pt modelId="{27834F57-EBDB-46D0-A37F-1376A47AEF97}" type="pres">
      <dgm:prSet presAssocID="{FEF43570-F851-4D2E-99BA-489A79336282}" presName="rootComposite" presStyleCnt="0"/>
      <dgm:spPr/>
    </dgm:pt>
    <dgm:pt modelId="{E629C312-89EB-451C-B6AE-C507BE6D0AD2}" type="pres">
      <dgm:prSet presAssocID="{FEF43570-F851-4D2E-99BA-489A79336282}" presName="rootText" presStyleLbl="node4" presStyleIdx="11" presStyleCnt="15">
        <dgm:presLayoutVars>
          <dgm:chPref val="3"/>
        </dgm:presLayoutVars>
      </dgm:prSet>
      <dgm:spPr/>
    </dgm:pt>
    <dgm:pt modelId="{492BD43D-F819-49A9-98E6-5C08EEF20BC1}" type="pres">
      <dgm:prSet presAssocID="{FEF43570-F851-4D2E-99BA-489A79336282}" presName="rootConnector" presStyleLbl="node4" presStyleIdx="11" presStyleCnt="15"/>
      <dgm:spPr/>
    </dgm:pt>
    <dgm:pt modelId="{7B52A63D-2862-4E1F-838C-FFA4FE219847}" type="pres">
      <dgm:prSet presAssocID="{FEF43570-F851-4D2E-99BA-489A79336282}" presName="hierChild4" presStyleCnt="0"/>
      <dgm:spPr/>
    </dgm:pt>
    <dgm:pt modelId="{9945DCBE-B539-4783-8565-A7BA856BDFD4}" type="pres">
      <dgm:prSet presAssocID="{C2577347-E31B-4EFC-9701-65C033052572}" presName="Name64" presStyleLbl="parChTrans1D4" presStyleIdx="12" presStyleCnt="15"/>
      <dgm:spPr/>
    </dgm:pt>
    <dgm:pt modelId="{D43DBEC3-5494-4EFD-92A5-2D0DC250E7EA}" type="pres">
      <dgm:prSet presAssocID="{633D5A89-92A1-4278-ADE7-D87BD65FBE68}" presName="hierRoot2" presStyleCnt="0">
        <dgm:presLayoutVars>
          <dgm:hierBranch val="init"/>
        </dgm:presLayoutVars>
      </dgm:prSet>
      <dgm:spPr/>
    </dgm:pt>
    <dgm:pt modelId="{F5F30BF7-D3E8-4EC8-86CB-75BFB72E0433}" type="pres">
      <dgm:prSet presAssocID="{633D5A89-92A1-4278-ADE7-D87BD65FBE68}" presName="rootComposite" presStyleCnt="0"/>
      <dgm:spPr/>
    </dgm:pt>
    <dgm:pt modelId="{5F98AADC-2DAB-4B4B-8D70-86C7CA1C1F21}" type="pres">
      <dgm:prSet presAssocID="{633D5A89-92A1-4278-ADE7-D87BD65FBE68}" presName="rootText" presStyleLbl="node4" presStyleIdx="12" presStyleCnt="15">
        <dgm:presLayoutVars>
          <dgm:chPref val="3"/>
        </dgm:presLayoutVars>
      </dgm:prSet>
      <dgm:spPr/>
    </dgm:pt>
    <dgm:pt modelId="{0188EC28-3A21-4474-974E-94832F52CB79}" type="pres">
      <dgm:prSet presAssocID="{633D5A89-92A1-4278-ADE7-D87BD65FBE68}" presName="rootConnector" presStyleLbl="node4" presStyleIdx="12" presStyleCnt="15"/>
      <dgm:spPr/>
    </dgm:pt>
    <dgm:pt modelId="{5743A20F-E5C6-43F1-A504-A66272FAA3CD}" type="pres">
      <dgm:prSet presAssocID="{633D5A89-92A1-4278-ADE7-D87BD65FBE68}" presName="hierChild4" presStyleCnt="0"/>
      <dgm:spPr/>
    </dgm:pt>
    <dgm:pt modelId="{90377A8F-00F6-4F9B-A767-231BF7971768}" type="pres">
      <dgm:prSet presAssocID="{633D5A89-92A1-4278-ADE7-D87BD65FBE68}" presName="hierChild5" presStyleCnt="0"/>
      <dgm:spPr/>
    </dgm:pt>
    <dgm:pt modelId="{E7601493-F448-483B-9E8D-E114023C8096}" type="pres">
      <dgm:prSet presAssocID="{8F32BA8E-6859-476C-AB7B-43C66C0B96CB}" presName="Name64" presStyleLbl="parChTrans1D4" presStyleIdx="13" presStyleCnt="15"/>
      <dgm:spPr/>
    </dgm:pt>
    <dgm:pt modelId="{EC4DBFD0-C6B5-4265-9BB8-3E03FE1976B8}" type="pres">
      <dgm:prSet presAssocID="{728852BA-2064-4037-82F4-2E6C8D045668}" presName="hierRoot2" presStyleCnt="0">
        <dgm:presLayoutVars>
          <dgm:hierBranch val="init"/>
        </dgm:presLayoutVars>
      </dgm:prSet>
      <dgm:spPr/>
    </dgm:pt>
    <dgm:pt modelId="{EF2D9509-602D-4E59-9FAC-5705A4BDD2E1}" type="pres">
      <dgm:prSet presAssocID="{728852BA-2064-4037-82F4-2E6C8D045668}" presName="rootComposite" presStyleCnt="0"/>
      <dgm:spPr/>
    </dgm:pt>
    <dgm:pt modelId="{4033F464-FAF0-4DD5-973B-7C8535711708}" type="pres">
      <dgm:prSet presAssocID="{728852BA-2064-4037-82F4-2E6C8D045668}" presName="rootText" presStyleLbl="node4" presStyleIdx="13" presStyleCnt="15">
        <dgm:presLayoutVars>
          <dgm:chPref val="3"/>
        </dgm:presLayoutVars>
      </dgm:prSet>
      <dgm:spPr/>
    </dgm:pt>
    <dgm:pt modelId="{FC5664AE-93CB-4592-A13F-CCDA78EEE7F5}" type="pres">
      <dgm:prSet presAssocID="{728852BA-2064-4037-82F4-2E6C8D045668}" presName="rootConnector" presStyleLbl="node4" presStyleIdx="13" presStyleCnt="15"/>
      <dgm:spPr/>
    </dgm:pt>
    <dgm:pt modelId="{764DC3D4-4D32-4B7C-8E45-BF0C1D99BD11}" type="pres">
      <dgm:prSet presAssocID="{728852BA-2064-4037-82F4-2E6C8D045668}" presName="hierChild4" presStyleCnt="0"/>
      <dgm:spPr/>
    </dgm:pt>
    <dgm:pt modelId="{2FD3F2B7-FFE9-4B4C-9111-4A24518598A7}" type="pres">
      <dgm:prSet presAssocID="{728852BA-2064-4037-82F4-2E6C8D045668}" presName="hierChild5" presStyleCnt="0"/>
      <dgm:spPr/>
    </dgm:pt>
    <dgm:pt modelId="{38133FF8-2642-4B4F-9C2B-B65EA76B75C2}" type="pres">
      <dgm:prSet presAssocID="{B69BB839-9E1A-47E5-94BE-C34A6C675015}" presName="Name64" presStyleLbl="parChTrans1D4" presStyleIdx="14" presStyleCnt="15"/>
      <dgm:spPr/>
    </dgm:pt>
    <dgm:pt modelId="{FF1E5C0A-BB20-4691-969A-2170CD224A92}" type="pres">
      <dgm:prSet presAssocID="{A0F1346F-FEF5-457E-9EFB-45228FA20461}" presName="hierRoot2" presStyleCnt="0">
        <dgm:presLayoutVars>
          <dgm:hierBranch val="init"/>
        </dgm:presLayoutVars>
      </dgm:prSet>
      <dgm:spPr/>
    </dgm:pt>
    <dgm:pt modelId="{22FE37FF-BD21-4344-A261-555066AAE1C8}" type="pres">
      <dgm:prSet presAssocID="{A0F1346F-FEF5-457E-9EFB-45228FA20461}" presName="rootComposite" presStyleCnt="0"/>
      <dgm:spPr/>
    </dgm:pt>
    <dgm:pt modelId="{4416139B-0230-481B-B6C4-7859FD44ECB2}" type="pres">
      <dgm:prSet presAssocID="{A0F1346F-FEF5-457E-9EFB-45228FA20461}" presName="rootText" presStyleLbl="node4" presStyleIdx="14" presStyleCnt="15">
        <dgm:presLayoutVars>
          <dgm:chPref val="3"/>
        </dgm:presLayoutVars>
      </dgm:prSet>
      <dgm:spPr/>
    </dgm:pt>
    <dgm:pt modelId="{A6C0A619-F0A2-4317-96E8-EA4256397763}" type="pres">
      <dgm:prSet presAssocID="{A0F1346F-FEF5-457E-9EFB-45228FA20461}" presName="rootConnector" presStyleLbl="node4" presStyleIdx="14" presStyleCnt="15"/>
      <dgm:spPr/>
    </dgm:pt>
    <dgm:pt modelId="{358B6288-9140-4EBF-AB2C-EB00E516F48E}" type="pres">
      <dgm:prSet presAssocID="{A0F1346F-FEF5-457E-9EFB-45228FA20461}" presName="hierChild4" presStyleCnt="0"/>
      <dgm:spPr/>
    </dgm:pt>
    <dgm:pt modelId="{AD739CE2-41B3-4909-B8A2-039AD56DF46E}" type="pres">
      <dgm:prSet presAssocID="{A0F1346F-FEF5-457E-9EFB-45228FA20461}" presName="hierChild5" presStyleCnt="0"/>
      <dgm:spPr/>
    </dgm:pt>
    <dgm:pt modelId="{336E0C2D-F962-48AA-B94A-941B2421C977}" type="pres">
      <dgm:prSet presAssocID="{FEF43570-F851-4D2E-99BA-489A79336282}" presName="hierChild5" presStyleCnt="0"/>
      <dgm:spPr/>
    </dgm:pt>
    <dgm:pt modelId="{D5248A44-5CC1-4F4A-8A9D-4648706E3FBE}" type="pres">
      <dgm:prSet presAssocID="{3FE65BDA-F9F9-42C7-96B8-9164D9368EF8}" presName="hierChild5" presStyleCnt="0"/>
      <dgm:spPr/>
    </dgm:pt>
    <dgm:pt modelId="{51FA4CF3-FD63-409C-93FB-FC3A186DA9E0}" type="pres">
      <dgm:prSet presAssocID="{6D361BBA-4513-4E36-9B8F-CB21263A679D}" presName="Name64" presStyleLbl="parChTrans1D3" presStyleIdx="3" presStyleCnt="4"/>
      <dgm:spPr/>
    </dgm:pt>
    <dgm:pt modelId="{FF80E48B-1355-43FC-9438-4751C33D6CF1}" type="pres">
      <dgm:prSet presAssocID="{D9C75B17-E033-4ACE-8D93-77D07E65FA10}" presName="hierRoot2" presStyleCnt="0">
        <dgm:presLayoutVars>
          <dgm:hierBranch val="init"/>
        </dgm:presLayoutVars>
      </dgm:prSet>
      <dgm:spPr/>
    </dgm:pt>
    <dgm:pt modelId="{FF7CA199-8F94-4EA7-AAE5-04362E4BA181}" type="pres">
      <dgm:prSet presAssocID="{D9C75B17-E033-4ACE-8D93-77D07E65FA10}" presName="rootComposite" presStyleCnt="0"/>
      <dgm:spPr/>
    </dgm:pt>
    <dgm:pt modelId="{3659A595-F444-4BC9-B352-0B1F1BDBDE5C}" type="pres">
      <dgm:prSet presAssocID="{D9C75B17-E033-4ACE-8D93-77D07E65FA10}" presName="rootText" presStyleLbl="node3" presStyleIdx="3" presStyleCnt="4">
        <dgm:presLayoutVars>
          <dgm:chPref val="3"/>
        </dgm:presLayoutVars>
      </dgm:prSet>
      <dgm:spPr/>
    </dgm:pt>
    <dgm:pt modelId="{B7784EE0-4B55-43B9-B7B3-78DD00C075E8}" type="pres">
      <dgm:prSet presAssocID="{D9C75B17-E033-4ACE-8D93-77D07E65FA10}" presName="rootConnector" presStyleLbl="node3" presStyleIdx="3" presStyleCnt="4"/>
      <dgm:spPr/>
    </dgm:pt>
    <dgm:pt modelId="{507CC116-D49C-4DEA-AC94-16AEDA3DC043}" type="pres">
      <dgm:prSet presAssocID="{D9C75B17-E033-4ACE-8D93-77D07E65FA10}" presName="hierChild4" presStyleCnt="0"/>
      <dgm:spPr/>
    </dgm:pt>
    <dgm:pt modelId="{235E8C52-B575-4661-9066-564B843E2B9A}" type="pres">
      <dgm:prSet presAssocID="{D9C75B17-E033-4ACE-8D93-77D07E65FA10}" presName="hierChild5" presStyleCnt="0"/>
      <dgm:spPr/>
    </dgm:pt>
    <dgm:pt modelId="{587F78CB-B987-42EF-9A0B-9CA40875AC5F}" type="pres">
      <dgm:prSet presAssocID="{193451C1-6D15-4866-80A9-A3916F095E59}" presName="hierChild5" presStyleCnt="0"/>
      <dgm:spPr/>
    </dgm:pt>
    <dgm:pt modelId="{BEC94619-34EB-4B74-A7F7-ACE538FBF9A3}" type="pres">
      <dgm:prSet presAssocID="{72E185FC-1B0A-42B7-BAE8-2507BD78EA71}" presName="hierChild3" presStyleCnt="0"/>
      <dgm:spPr/>
    </dgm:pt>
  </dgm:ptLst>
  <dgm:cxnLst>
    <dgm:cxn modelId="{5E9BC102-6BA1-4108-9EB1-6D9DCB8D9379}" type="presOf" srcId="{72E185FC-1B0A-42B7-BAE8-2507BD78EA71}" destId="{F1DFB269-B862-49EF-8359-DBEA0F8B0C1F}" srcOrd="0" destOrd="0" presId="urn:microsoft.com/office/officeart/2009/3/layout/HorizontalOrganizationChart"/>
    <dgm:cxn modelId="{811B7805-7AF7-455D-BA71-D03C9963BC31}" srcId="{1A26F78B-5624-4B84-BC73-079AE7D4149C}" destId="{72E185FC-1B0A-42B7-BAE8-2507BD78EA71}" srcOrd="0" destOrd="0" parTransId="{FC86F8FF-2DDB-4720-A3FF-B04BD290824A}" sibTransId="{F8D4B599-A5FA-403C-B7A8-E4EAD1AAC983}"/>
    <dgm:cxn modelId="{85641507-DA7E-4641-B9A1-D888F4B33E38}" srcId="{193451C1-6D15-4866-80A9-A3916F095E59}" destId="{A82DC39E-4F28-4936-A96C-66F0275BF0B8}" srcOrd="1" destOrd="0" parTransId="{B7CEF156-0951-48A2-81F4-384177D72C36}" sibTransId="{1B76F096-5722-400F-A455-F1E7EFA78F31}"/>
    <dgm:cxn modelId="{87849D0A-637F-4DDF-8224-06D30280D60E}" type="presOf" srcId="{A0F1346F-FEF5-457E-9EFB-45228FA20461}" destId="{A6C0A619-F0A2-4317-96E8-EA4256397763}" srcOrd="1" destOrd="0" presId="urn:microsoft.com/office/officeart/2009/3/layout/HorizontalOrganizationChart"/>
    <dgm:cxn modelId="{037A0C0C-F348-4A34-96A3-7F6E3AD57A29}" srcId="{FEF43570-F851-4D2E-99BA-489A79336282}" destId="{A0F1346F-FEF5-457E-9EFB-45228FA20461}" srcOrd="2" destOrd="0" parTransId="{B69BB839-9E1A-47E5-94BE-C34A6C675015}" sibTransId="{E6138C96-6E48-4014-A429-A6FE42AB1B7D}"/>
    <dgm:cxn modelId="{63C9F70E-92D9-432F-B4D2-8A8115CEC817}" srcId="{5B847AF6-A87F-4124-B289-490B48502ACD}" destId="{109FCC40-6DEF-4FF9-87DE-1D3735DB83C4}" srcOrd="1" destOrd="0" parTransId="{CB73FA86-FB35-4B4C-9B6B-E0A0F8BB0222}" sibTransId="{87604330-623F-4098-8CAB-E7B2DA22C12A}"/>
    <dgm:cxn modelId="{469E6010-6C51-42C9-9361-101BDA567D12}" type="presOf" srcId="{EFC28BA4-9F04-4B62-B2AC-F1A26735FE99}" destId="{D44128F2-8700-4DF2-9827-0CE068E5D313}" srcOrd="0" destOrd="0" presId="urn:microsoft.com/office/officeart/2009/3/layout/HorizontalOrganizationChart"/>
    <dgm:cxn modelId="{0DFD1212-A2FB-4467-99D1-3158950A2B56}" type="presOf" srcId="{C05B56FB-4FA9-4451-8C5B-E4279B0F35EB}" destId="{FE9C667E-72B7-492F-AE20-7DF00D4ADAC8}" srcOrd="0" destOrd="0" presId="urn:microsoft.com/office/officeart/2009/3/layout/HorizontalOrganizationChart"/>
    <dgm:cxn modelId="{1A197015-A34B-460B-9B51-5F037DCD39AD}" type="presOf" srcId="{9C920E91-8212-4822-8A9D-DC941C7865DA}" destId="{275A4C76-3E9D-491F-AB9D-7CCD6A06258F}" srcOrd="1" destOrd="0" presId="urn:microsoft.com/office/officeart/2009/3/layout/HorizontalOrganizationChart"/>
    <dgm:cxn modelId="{522DFB1B-F633-4D64-A12B-0BE3623E790E}" srcId="{20F9D9F1-777A-43DD-AC05-15C35A9FCBEA}" destId="{B5233646-D948-4118-82D6-FACDD665E342}" srcOrd="1" destOrd="0" parTransId="{F6DE8D29-74FA-4DED-9F46-D43053354BBE}" sibTransId="{8966C44E-ACCA-4D2F-A6BA-45D1E59DD247}"/>
    <dgm:cxn modelId="{8FDBE524-9601-4A5F-8BF6-DB1CDA57F018}" type="presOf" srcId="{D9C75B17-E033-4ACE-8D93-77D07E65FA10}" destId="{3659A595-F444-4BC9-B352-0B1F1BDBDE5C}" srcOrd="0" destOrd="0" presId="urn:microsoft.com/office/officeart/2009/3/layout/HorizontalOrganizationChart"/>
    <dgm:cxn modelId="{59696227-84B4-4F2F-BF04-0025485EA986}" srcId="{EFC28BA4-9F04-4B62-B2AC-F1A26735FE99}" destId="{20F9D9F1-777A-43DD-AC05-15C35A9FCBEA}" srcOrd="0" destOrd="0" parTransId="{5A57E149-E9FB-402B-A5FC-C00C51AA91DB}" sibTransId="{480AC7E1-7707-4622-8C2E-41E5D8C918CB}"/>
    <dgm:cxn modelId="{99158A29-328A-4A95-A1C4-6F10D4D44FC2}" type="presOf" srcId="{109FCC40-6DEF-4FF9-87DE-1D3735DB83C4}" destId="{B3A7DACF-7E5F-4679-9420-C6E645F02C09}" srcOrd="0" destOrd="0" presId="urn:microsoft.com/office/officeart/2009/3/layout/HorizontalOrganizationChart"/>
    <dgm:cxn modelId="{C958912D-EE78-4D3F-837B-82B7C580A244}" type="presOf" srcId="{B5233646-D948-4118-82D6-FACDD665E342}" destId="{6436E849-41A7-4C48-85DE-3B3E93C68BD3}" srcOrd="1" destOrd="0" presId="urn:microsoft.com/office/officeart/2009/3/layout/HorizontalOrganizationChart"/>
    <dgm:cxn modelId="{44A1CB2D-9FB3-432E-8085-01AED9C3392A}" type="presOf" srcId="{20F9D9F1-777A-43DD-AC05-15C35A9FCBEA}" destId="{0D41C9FF-85B2-4846-922B-19C4BEDCF28D}" srcOrd="1" destOrd="0" presId="urn:microsoft.com/office/officeart/2009/3/layout/HorizontalOrganizationChart"/>
    <dgm:cxn modelId="{9CB3E22D-55C8-4CBC-BB76-53F24AF39D32}" type="presOf" srcId="{21E24C91-7AE5-4640-9E23-DD209E4A95EB}" destId="{3E5A3D0A-D10A-4A5C-9D3A-1F9EA861977E}" srcOrd="0" destOrd="0" presId="urn:microsoft.com/office/officeart/2009/3/layout/HorizontalOrganizationChart"/>
    <dgm:cxn modelId="{7BC7C82E-D266-46B2-9386-A161E2A57793}" type="presOf" srcId="{8C67F59B-C339-4077-B09F-1635FFBE638E}" destId="{C3C25542-1717-4AA2-A854-BDD3C9933886}" srcOrd="0" destOrd="0" presId="urn:microsoft.com/office/officeart/2009/3/layout/HorizontalOrganizationChart"/>
    <dgm:cxn modelId="{EA308D35-636D-4A1B-81D9-F238FEEA4FFB}" type="presOf" srcId="{B7CEF156-0951-48A2-81F4-384177D72C36}" destId="{4E3C1BE3-B4A1-4528-81FD-8CA5D7DE4F4D}" srcOrd="0" destOrd="0" presId="urn:microsoft.com/office/officeart/2009/3/layout/HorizontalOrganizationChart"/>
    <dgm:cxn modelId="{D9289A3D-E4BE-435A-9730-7CB421296282}" type="presOf" srcId="{CA1BFF2C-4D4B-4ABB-A269-8B75886C4D71}" destId="{B3ACDAD6-1BF9-4436-823E-7E17D738FAB9}" srcOrd="0" destOrd="0" presId="urn:microsoft.com/office/officeart/2009/3/layout/HorizontalOrganizationChart"/>
    <dgm:cxn modelId="{3FD4F73F-ED70-4CB5-AA9C-15EC1DA3E393}" type="presOf" srcId="{D893EBAF-8B29-4E04-AD96-AC6998DC6409}" destId="{7AD535CA-8E7A-42F1-92EE-16847A63CE13}" srcOrd="1" destOrd="0" presId="urn:microsoft.com/office/officeart/2009/3/layout/HorizontalOrganizationChart"/>
    <dgm:cxn modelId="{9D593140-56B9-4042-9278-F4AB701046B0}" type="presOf" srcId="{0E535CA3-C08E-45A4-A198-AAC79F533A4A}" destId="{B2524D4B-E474-4CCC-867B-4B1106670D8A}" srcOrd="0" destOrd="0" presId="urn:microsoft.com/office/officeart/2009/3/layout/HorizontalOrganizationChart"/>
    <dgm:cxn modelId="{D19CA65C-C9CE-46A7-A9D6-7F3C48690749}" type="presOf" srcId="{3FE65BDA-F9F9-42C7-96B8-9164D9368EF8}" destId="{43821C4F-6366-4FFF-8B49-6ED76BD4AE38}" srcOrd="1" destOrd="0" presId="urn:microsoft.com/office/officeart/2009/3/layout/HorizontalOrganizationChart"/>
    <dgm:cxn modelId="{4860495F-35E2-4113-8A02-48C034197E3D}" type="presOf" srcId="{5B847AF6-A87F-4124-B289-490B48502ACD}" destId="{77271EFB-1AE1-4CF4-A431-81030171ECED}" srcOrd="1" destOrd="0" presId="urn:microsoft.com/office/officeart/2009/3/layout/HorizontalOrganizationChart"/>
    <dgm:cxn modelId="{8BD63341-97BD-41F4-B03D-5AA0843D0F10}" type="presOf" srcId="{CB73FA86-FB35-4B4C-9B6B-E0A0F8BB0222}" destId="{324DA729-1892-48F3-9FD9-8F879C626606}" srcOrd="0" destOrd="0" presId="urn:microsoft.com/office/officeart/2009/3/layout/HorizontalOrganizationChart"/>
    <dgm:cxn modelId="{CF4AF363-EFF7-48DA-B9A7-4A4FA697A7E9}" srcId="{3FE65BDA-F9F9-42C7-96B8-9164D9368EF8}" destId="{FEF43570-F851-4D2E-99BA-489A79336282}" srcOrd="1" destOrd="0" parTransId="{BF1D169C-4B8D-4EAA-A25D-B3F6C25C8F5C}" sibTransId="{B6F1A24B-9C32-41D9-B76C-DD67F57C9E2A}"/>
    <dgm:cxn modelId="{C7B86B67-FD1A-4684-8118-18B77D1E9C49}" type="presOf" srcId="{109FCC40-6DEF-4FF9-87DE-1D3735DB83C4}" destId="{0A846AD5-F943-46B9-BFF4-BD950099AB97}" srcOrd="1" destOrd="0" presId="urn:microsoft.com/office/officeart/2009/3/layout/HorizontalOrganizationChart"/>
    <dgm:cxn modelId="{79250369-F997-4FFC-BFE3-2DE513F099DF}" type="presOf" srcId="{A0F1346F-FEF5-457E-9EFB-45228FA20461}" destId="{4416139B-0230-481B-B6C4-7859FD44ECB2}" srcOrd="0" destOrd="0" presId="urn:microsoft.com/office/officeart/2009/3/layout/HorizontalOrganizationChart"/>
    <dgm:cxn modelId="{FA012D6B-B4B7-4E45-AECF-4336CA3B2847}" type="presOf" srcId="{F6DE8D29-74FA-4DED-9F46-D43053354BBE}" destId="{9820B9B1-18ED-4C65-A386-BA80A4BF48FC}" srcOrd="0" destOrd="0" presId="urn:microsoft.com/office/officeart/2009/3/layout/HorizontalOrganizationChart"/>
    <dgm:cxn modelId="{A529356B-4554-415E-BDF8-3311DF16E21F}" type="presOf" srcId="{633D5A89-92A1-4278-ADE7-D87BD65FBE68}" destId="{5F98AADC-2DAB-4B4B-8D70-86C7CA1C1F21}" srcOrd="0" destOrd="0" presId="urn:microsoft.com/office/officeart/2009/3/layout/HorizontalOrganizationChart"/>
    <dgm:cxn modelId="{1041896D-0BB8-4EDA-993B-8A735496FEDF}" type="presOf" srcId="{EAD37E9C-08AB-407C-9E3A-2D8DFA912763}" destId="{6AE67151-15ED-4561-B165-F061B7F7F110}" srcOrd="0" destOrd="0" presId="urn:microsoft.com/office/officeart/2009/3/layout/HorizontalOrganizationChart"/>
    <dgm:cxn modelId="{AC10644E-3FDB-416B-996D-C66586200B61}" srcId="{193451C1-6D15-4866-80A9-A3916F095E59}" destId="{3FE65BDA-F9F9-42C7-96B8-9164D9368EF8}" srcOrd="2" destOrd="0" parTransId="{21E24C91-7AE5-4640-9E23-DD209E4A95EB}" sibTransId="{14E3439C-5EC1-4705-AFFC-56883FB3A1DC}"/>
    <dgm:cxn modelId="{9787276F-0A95-48F9-B229-FC70231AB176}" type="presOf" srcId="{1A26F78B-5624-4B84-BC73-079AE7D4149C}" destId="{B6E694B9-1A6B-433D-9D60-BDC0CF0086F1}" srcOrd="0" destOrd="0" presId="urn:microsoft.com/office/officeart/2009/3/layout/HorizontalOrganizationChart"/>
    <dgm:cxn modelId="{488DC950-4625-4DA6-B277-4B8769BA5414}" type="presOf" srcId="{FEF43570-F851-4D2E-99BA-489A79336282}" destId="{E629C312-89EB-451C-B6AE-C507BE6D0AD2}" srcOrd="0" destOrd="0" presId="urn:microsoft.com/office/officeart/2009/3/layout/HorizontalOrganizationChart"/>
    <dgm:cxn modelId="{E09E3E55-B0CE-460D-8457-6A93A6662D6C}" type="presOf" srcId="{20F9D9F1-777A-43DD-AC05-15C35A9FCBEA}" destId="{7A10078D-82AB-42CA-AAA8-1DA1BF62C2C5}" srcOrd="0" destOrd="0" presId="urn:microsoft.com/office/officeart/2009/3/layout/HorizontalOrganizationChart"/>
    <dgm:cxn modelId="{30D60557-47CA-49B9-B9A3-85BDEA11325C}" type="presOf" srcId="{D893EBAF-8B29-4E04-AD96-AC6998DC6409}" destId="{7F030F55-FB31-4C5F-B3B5-CFF0D59F8BFA}" srcOrd="0" destOrd="0" presId="urn:microsoft.com/office/officeart/2009/3/layout/HorizontalOrganizationChart"/>
    <dgm:cxn modelId="{3DF97D78-52AC-44EF-BDC1-AC8D39F19121}" type="presOf" srcId="{C2577347-E31B-4EFC-9701-65C033052572}" destId="{9945DCBE-B539-4783-8565-A7BA856BDFD4}" srcOrd="0" destOrd="0" presId="urn:microsoft.com/office/officeart/2009/3/layout/HorizontalOrganizationChart"/>
    <dgm:cxn modelId="{D4718E58-40A0-4BD6-ABC3-8461221C63D0}" srcId="{193451C1-6D15-4866-80A9-A3916F095E59}" destId="{D9C75B17-E033-4ACE-8D93-77D07E65FA10}" srcOrd="3" destOrd="0" parTransId="{6D361BBA-4513-4E36-9B8F-CB21263A679D}" sibTransId="{DCC34A05-BB84-4E74-8801-87082BE4D22B}"/>
    <dgm:cxn modelId="{EC443579-C90D-48BD-9F1F-AE3D17F7092D}" srcId="{A82DC39E-4F28-4936-A96C-66F0275BF0B8}" destId="{8C67F59B-C339-4077-B09F-1635FFBE638E}" srcOrd="0" destOrd="0" parTransId="{C0B297F5-F83E-4F9A-BB1D-216A70C23DD4}" sibTransId="{5F5744EF-12D6-42FB-A040-C7C89434178B}"/>
    <dgm:cxn modelId="{731F3D5A-DF6F-4ED5-A567-FEB7E7D5B69B}" type="presOf" srcId="{A82DC39E-4F28-4936-A96C-66F0275BF0B8}" destId="{864DDD3A-4EB8-4E5E-861A-F19F25C92076}" srcOrd="1" destOrd="0" presId="urn:microsoft.com/office/officeart/2009/3/layout/HorizontalOrganizationChart"/>
    <dgm:cxn modelId="{6CD1147D-06E2-4913-BBBE-3937A4F27D60}" srcId="{A82DC39E-4F28-4936-A96C-66F0275BF0B8}" destId="{EAD37E9C-08AB-407C-9E3A-2D8DFA912763}" srcOrd="1" destOrd="0" parTransId="{94CF7E7F-4475-4D40-8E75-B59799C4D112}" sibTransId="{75D49D5E-1D5C-424B-ACA6-E261529AEBA7}"/>
    <dgm:cxn modelId="{BD63F281-64D6-4F21-9299-223EF8584113}" type="presOf" srcId="{5B847AF6-A87F-4124-B289-490B48502ACD}" destId="{67351D72-85AE-410B-8371-FABE3D30DEA7}" srcOrd="0" destOrd="0" presId="urn:microsoft.com/office/officeart/2009/3/layout/HorizontalOrganizationChart"/>
    <dgm:cxn modelId="{BE8DFC81-4A6F-48E5-86F6-CA1AF24CEA44}" type="presOf" srcId="{728852BA-2064-4037-82F4-2E6C8D045668}" destId="{4033F464-FAF0-4DD5-973B-7C8535711708}" srcOrd="0" destOrd="0" presId="urn:microsoft.com/office/officeart/2009/3/layout/HorizontalOrganizationChart"/>
    <dgm:cxn modelId="{D1711E82-550B-4DD4-AB84-285AE92509D9}" type="presOf" srcId="{193451C1-6D15-4866-80A9-A3916F095E59}" destId="{93D03998-7CF8-4B1F-B689-5C7A5B8B0305}" srcOrd="1" destOrd="0" presId="urn:microsoft.com/office/officeart/2009/3/layout/HorizontalOrganizationChart"/>
    <dgm:cxn modelId="{CD8C0C84-628A-4778-B1CC-3EB20149EFF2}" srcId="{5B847AF6-A87F-4124-B289-490B48502ACD}" destId="{3BC2B6DB-83AD-4370-8970-2424690BE2DA}" srcOrd="0" destOrd="0" parTransId="{C05B56FB-4FA9-4451-8C5B-E4279B0F35EB}" sibTransId="{CCAF67DA-92F3-4414-94C1-6C7613AD6527}"/>
    <dgm:cxn modelId="{84996887-0DA6-4C87-B2BA-11FD43D38EC0}" type="presOf" srcId="{9C920E91-8212-4822-8A9D-DC941C7865DA}" destId="{74E80025-A2C7-4814-924F-EF7D91D9D0ED}" srcOrd="0" destOrd="0" presId="urn:microsoft.com/office/officeart/2009/3/layout/HorizontalOrganizationChart"/>
    <dgm:cxn modelId="{FF6DBA87-BC01-471C-B6C2-C648BF4A00A1}" type="presOf" srcId="{B5233646-D948-4118-82D6-FACDD665E342}" destId="{FE3332C8-328F-4D2B-8EC1-29A0265124DA}" srcOrd="0" destOrd="0" presId="urn:microsoft.com/office/officeart/2009/3/layout/HorizontalOrganizationChart"/>
    <dgm:cxn modelId="{1700BD88-42C8-4C84-A215-01A89C23F32F}" type="presOf" srcId="{C0B297F5-F83E-4F9A-BB1D-216A70C23DD4}" destId="{2A494818-E3D3-43B1-8F76-5A17A7970FA5}" srcOrd="0" destOrd="0" presId="urn:microsoft.com/office/officeart/2009/3/layout/HorizontalOrganizationChart"/>
    <dgm:cxn modelId="{ECFCB98E-159D-4DEC-8545-607452574DFD}" type="presOf" srcId="{686B3E6F-DF74-4886-B1BC-C7744EB8F381}" destId="{D74DFAF7-521B-401B-ADF5-5DA882B6C289}" srcOrd="0" destOrd="0" presId="urn:microsoft.com/office/officeart/2009/3/layout/HorizontalOrganizationChart"/>
    <dgm:cxn modelId="{9A621690-A99F-4ED9-BFCC-5D40205262E7}" type="presOf" srcId="{8C67F59B-C339-4077-B09F-1635FFBE638E}" destId="{8D5D240F-20CD-469F-91FD-3548D215CD41}" srcOrd="1" destOrd="0" presId="urn:microsoft.com/office/officeart/2009/3/layout/HorizontalOrganizationChart"/>
    <dgm:cxn modelId="{4EA93890-DB37-46E8-A4D9-E2683E29231B}" type="presOf" srcId="{3BC2B6DB-83AD-4370-8970-2424690BE2DA}" destId="{8D340F4E-A046-4448-B71C-FA3D5703CF8D}" srcOrd="0" destOrd="0" presId="urn:microsoft.com/office/officeart/2009/3/layout/HorizontalOrganizationChart"/>
    <dgm:cxn modelId="{B3203C92-87FF-4BF7-A7AE-4BB85FD5D57B}" type="presOf" srcId="{B69BB839-9E1A-47E5-94BE-C34A6C675015}" destId="{38133FF8-2642-4B4F-9C2B-B65EA76B75C2}" srcOrd="0" destOrd="0" presId="urn:microsoft.com/office/officeart/2009/3/layout/HorizontalOrganizationChart"/>
    <dgm:cxn modelId="{DA845B94-F65E-489E-BC57-4BCA181EC5AF}" srcId="{FEF43570-F851-4D2E-99BA-489A79336282}" destId="{728852BA-2064-4037-82F4-2E6C8D045668}" srcOrd="1" destOrd="0" parTransId="{8F32BA8E-6859-476C-AB7B-43C66C0B96CB}" sibTransId="{8A4BC535-4AFC-4C25-BA9D-A7BC0A03B1FD}"/>
    <dgm:cxn modelId="{328A8D97-1028-4574-9549-EA20F8A223F9}" type="presOf" srcId="{5A57E149-E9FB-402B-A5FC-C00C51AA91DB}" destId="{7AF7DA6C-F706-4B72-8011-07F93EEB1FBC}" srcOrd="0" destOrd="0" presId="urn:microsoft.com/office/officeart/2009/3/layout/HorizontalOrganizationChart"/>
    <dgm:cxn modelId="{CB538E99-4870-4631-800A-8BAE62F8C437}" type="presOf" srcId="{EAD37E9C-08AB-407C-9E3A-2D8DFA912763}" destId="{6EE04FA8-C991-4C33-8770-F258F49E4733}" srcOrd="1" destOrd="0" presId="urn:microsoft.com/office/officeart/2009/3/layout/HorizontalOrganizationChart"/>
    <dgm:cxn modelId="{EEBAF79C-18C0-4AB6-924C-4D75FFF61778}" type="presOf" srcId="{8F32BA8E-6859-476C-AB7B-43C66C0B96CB}" destId="{E7601493-F448-483B-9E8D-E114023C8096}" srcOrd="0" destOrd="0" presId="urn:microsoft.com/office/officeart/2009/3/layout/HorizontalOrganizationChart"/>
    <dgm:cxn modelId="{C8CFFB9C-DF1F-495E-87F2-B735E987760D}" type="presOf" srcId="{EFC28BA4-9F04-4B62-B2AC-F1A26735FE99}" destId="{D79FCC7C-7927-4098-A4E9-3EF55DF88EAD}" srcOrd="1" destOrd="0" presId="urn:microsoft.com/office/officeart/2009/3/layout/HorizontalOrganizationChart"/>
    <dgm:cxn modelId="{AA87D49E-89A0-4CC2-9BE7-B0C83990EF56}" type="presOf" srcId="{6D361BBA-4513-4E36-9B8F-CB21263A679D}" destId="{51FA4CF3-FD63-409C-93FB-FC3A186DA9E0}" srcOrd="0" destOrd="0" presId="urn:microsoft.com/office/officeart/2009/3/layout/HorizontalOrganizationChart"/>
    <dgm:cxn modelId="{4B8289A1-C0D3-4F5D-890F-9AB1A7341C8D}" srcId="{193451C1-6D15-4866-80A9-A3916F095E59}" destId="{EFC28BA4-9F04-4B62-B2AC-F1A26735FE99}" srcOrd="0" destOrd="0" parTransId="{0E535CA3-C08E-45A4-A198-AAC79F533A4A}" sibTransId="{D6623B79-A4CA-4B29-955E-1D032DFAAF37}"/>
    <dgm:cxn modelId="{7D6E90A9-39F4-4E77-8FFB-3445363694DA}" srcId="{EAD37E9C-08AB-407C-9E3A-2D8DFA912763}" destId="{D893EBAF-8B29-4E04-AD96-AC6998DC6409}" srcOrd="1" destOrd="0" parTransId="{D81EE69A-FC5D-4466-8854-1D3AA8D21DC4}" sibTransId="{0D4AE762-91AC-4BC9-AEF9-3D722B230E31}"/>
    <dgm:cxn modelId="{2F536CB4-269B-48EB-AB90-9E8FD5FA52FE}" type="presOf" srcId="{94CF7E7F-4475-4D40-8E75-B59799C4D112}" destId="{D425127A-5615-4E88-B514-AAC32C2160B7}" srcOrd="0" destOrd="0" presId="urn:microsoft.com/office/officeart/2009/3/layout/HorizontalOrganizationChart"/>
    <dgm:cxn modelId="{5720D4B4-5D04-4155-9343-0C7C34741F4A}" type="presOf" srcId="{A82DC39E-4F28-4936-A96C-66F0275BF0B8}" destId="{08856E9A-FD71-4407-929F-02F82E26B011}" srcOrd="0" destOrd="0" presId="urn:microsoft.com/office/officeart/2009/3/layout/HorizontalOrganizationChart"/>
    <dgm:cxn modelId="{B8B8A5B6-6CF3-40C4-BE66-C31B4141D7E3}" type="presOf" srcId="{7FD0CA1A-9F33-4BA6-8827-2BFC8A7BAA6D}" destId="{C14DDB03-A1C2-4DB8-B854-5D3758BCCAAB}" srcOrd="1" destOrd="0" presId="urn:microsoft.com/office/officeart/2009/3/layout/HorizontalOrganizationChart"/>
    <dgm:cxn modelId="{2FC259B9-16A5-487A-9FF4-AD734EE4FC68}" type="presOf" srcId="{9E2C3310-1F66-4940-AD4F-B579292B024F}" destId="{1E4FFDEC-9417-4276-A5F9-5F7F4ABBC594}" srcOrd="1" destOrd="0" presId="urn:microsoft.com/office/officeart/2009/3/layout/HorizontalOrganizationChart"/>
    <dgm:cxn modelId="{2F7BA7BB-F6AB-4609-B1E8-4ED785FF44BC}" srcId="{8C67F59B-C339-4077-B09F-1635FFBE638E}" destId="{9E2C3310-1F66-4940-AD4F-B579292B024F}" srcOrd="0" destOrd="0" parTransId="{DBCC1E66-4214-4AE3-83A5-554BE679C3F1}" sibTransId="{B0EBBC1B-BD8F-410A-A079-248328C1DFA3}"/>
    <dgm:cxn modelId="{E955A9BB-9737-49B1-960F-3A1217E8AF3D}" type="presOf" srcId="{D9C75B17-E033-4ACE-8D93-77D07E65FA10}" destId="{B7784EE0-4B55-43B9-B7B3-78DD00C075E8}" srcOrd="1" destOrd="0" presId="urn:microsoft.com/office/officeart/2009/3/layout/HorizontalOrganizationChart"/>
    <dgm:cxn modelId="{3AD81FBE-A5FC-45F9-B12D-875E147D65E4}" type="presOf" srcId="{BF1D169C-4B8D-4EAA-A25D-B3F6C25C8F5C}" destId="{7876C947-C14C-4DD5-B464-118D7B35ECD7}" srcOrd="0" destOrd="0" presId="urn:microsoft.com/office/officeart/2009/3/layout/HorizontalOrganizationChart"/>
    <dgm:cxn modelId="{33B6B4C1-6665-49A3-B7F1-2FBAA1E29196}" srcId="{20F9D9F1-777A-43DD-AC05-15C35A9FCBEA}" destId="{9C920E91-8212-4822-8A9D-DC941C7865DA}" srcOrd="0" destOrd="0" parTransId="{A2EBD0D5-CF93-46E4-83A2-218588BC2D7D}" sibTransId="{D2E14F99-7AB9-4ED6-9A0B-52F070186835}"/>
    <dgm:cxn modelId="{C35BE8C6-8D20-4BA2-A688-502182EA2BA0}" srcId="{72E185FC-1B0A-42B7-BAE8-2507BD78EA71}" destId="{193451C1-6D15-4866-80A9-A3916F095E59}" srcOrd="0" destOrd="0" parTransId="{10009E0A-6F48-4D21-9816-6E183755D3C8}" sibTransId="{786CD482-6BF5-4A1F-8687-1B91347D3D30}"/>
    <dgm:cxn modelId="{B0801DC8-9900-4869-8E41-9A19D75B9517}" srcId="{3FE65BDA-F9F9-42C7-96B8-9164D9368EF8}" destId="{5B847AF6-A87F-4124-B289-490B48502ACD}" srcOrd="0" destOrd="0" parTransId="{686B3E6F-DF74-4886-B1BC-C7744EB8F381}" sibTransId="{E61547BB-3CD9-4FB8-B229-45FCEC9D655C}"/>
    <dgm:cxn modelId="{6D76F0CA-1FB8-45BA-A009-8F61EFD2B4FC}" type="presOf" srcId="{10009E0A-6F48-4D21-9816-6E183755D3C8}" destId="{1A185525-116E-4D4A-B2A0-8A45219A4AB0}" srcOrd="0" destOrd="0" presId="urn:microsoft.com/office/officeart/2009/3/layout/HorizontalOrganizationChart"/>
    <dgm:cxn modelId="{5F1245D3-3115-40C7-9427-C09DAC9D402A}" type="presOf" srcId="{DBCC1E66-4214-4AE3-83A5-554BE679C3F1}" destId="{F6E6F75C-14A5-45C8-88F3-BF8D15170644}" srcOrd="0" destOrd="0" presId="urn:microsoft.com/office/officeart/2009/3/layout/HorizontalOrganizationChart"/>
    <dgm:cxn modelId="{C2EDBAD3-C873-4F99-87C0-636C23CEDE13}" srcId="{EAD37E9C-08AB-407C-9E3A-2D8DFA912763}" destId="{7FD0CA1A-9F33-4BA6-8827-2BFC8A7BAA6D}" srcOrd="0" destOrd="0" parTransId="{CA1BFF2C-4D4B-4ABB-A269-8B75886C4D71}" sibTransId="{666BC990-41CA-46C1-B900-CD42529013C2}"/>
    <dgm:cxn modelId="{65EECCD3-3781-41E4-BD99-377A6C8253B7}" type="presOf" srcId="{728852BA-2064-4037-82F4-2E6C8D045668}" destId="{FC5664AE-93CB-4592-A13F-CCDA78EEE7F5}" srcOrd="1" destOrd="0" presId="urn:microsoft.com/office/officeart/2009/3/layout/HorizontalOrganizationChart"/>
    <dgm:cxn modelId="{C370AED7-E4D5-40CD-8F03-0FEC83482854}" type="presOf" srcId="{A2EBD0D5-CF93-46E4-83A2-218588BC2D7D}" destId="{8284D4C4-AD01-4DC8-8FF7-5961796D2681}" srcOrd="0" destOrd="0" presId="urn:microsoft.com/office/officeart/2009/3/layout/HorizontalOrganizationChart"/>
    <dgm:cxn modelId="{536CE9DD-16EA-41AD-89F0-12C0571B9EDA}" srcId="{FEF43570-F851-4D2E-99BA-489A79336282}" destId="{633D5A89-92A1-4278-ADE7-D87BD65FBE68}" srcOrd="0" destOrd="0" parTransId="{C2577347-E31B-4EFC-9701-65C033052572}" sibTransId="{E6665E6B-6FE2-4A2F-97D6-95250F398C62}"/>
    <dgm:cxn modelId="{0E8009E4-6B97-43DE-B820-9322C2F4E67C}" type="presOf" srcId="{7FD0CA1A-9F33-4BA6-8827-2BFC8A7BAA6D}" destId="{8A2D96C2-D161-40A1-975B-315121268AE7}" srcOrd="0" destOrd="0" presId="urn:microsoft.com/office/officeart/2009/3/layout/HorizontalOrganizationChart"/>
    <dgm:cxn modelId="{C09493E4-D53E-47A0-B547-EC1C3ECC77BB}" type="presOf" srcId="{3BC2B6DB-83AD-4370-8970-2424690BE2DA}" destId="{3AFAF8C1-7144-40B7-B2DC-4AE3ACB7AED4}" srcOrd="1" destOrd="0" presId="urn:microsoft.com/office/officeart/2009/3/layout/HorizontalOrganizationChart"/>
    <dgm:cxn modelId="{5B167BE5-C587-413D-85B6-B17051804AF8}" type="presOf" srcId="{D81EE69A-FC5D-4466-8854-1D3AA8D21DC4}" destId="{670DD042-D15F-424D-B741-7F487A575233}" srcOrd="0" destOrd="0" presId="urn:microsoft.com/office/officeart/2009/3/layout/HorizontalOrganizationChart"/>
    <dgm:cxn modelId="{479D69EE-27E5-429F-A2F8-D736E2E9B0BA}" type="presOf" srcId="{9E2C3310-1F66-4940-AD4F-B579292B024F}" destId="{FC0D8EE0-D918-45EA-BFBC-A8D499C3422E}" srcOrd="0" destOrd="0" presId="urn:microsoft.com/office/officeart/2009/3/layout/HorizontalOrganizationChart"/>
    <dgm:cxn modelId="{3F3C1BF1-CDA0-435B-95DD-00CDACDE73BE}" type="presOf" srcId="{FEF43570-F851-4D2E-99BA-489A79336282}" destId="{492BD43D-F819-49A9-98E6-5C08EEF20BC1}" srcOrd="1" destOrd="0" presId="urn:microsoft.com/office/officeart/2009/3/layout/HorizontalOrganizationChart"/>
    <dgm:cxn modelId="{C4E555F1-82D1-4F2C-9B8C-21C2E2D53D26}" type="presOf" srcId="{3FE65BDA-F9F9-42C7-96B8-9164D9368EF8}" destId="{0D44DF4E-E47C-4CA7-9013-43FAE7D26C95}" srcOrd="0" destOrd="0" presId="urn:microsoft.com/office/officeart/2009/3/layout/HorizontalOrganizationChart"/>
    <dgm:cxn modelId="{BE6F85F8-38B5-4CAC-891E-6B48B72105AD}" type="presOf" srcId="{633D5A89-92A1-4278-ADE7-D87BD65FBE68}" destId="{0188EC28-3A21-4474-974E-94832F52CB79}" srcOrd="1" destOrd="0" presId="urn:microsoft.com/office/officeart/2009/3/layout/HorizontalOrganizationChart"/>
    <dgm:cxn modelId="{765069FA-E110-4C67-B94D-04F15737677E}" type="presOf" srcId="{72E185FC-1B0A-42B7-BAE8-2507BD78EA71}" destId="{7E46931B-7FBD-4B77-95F1-99F28C86995A}" srcOrd="1" destOrd="0" presId="urn:microsoft.com/office/officeart/2009/3/layout/HorizontalOrganizationChart"/>
    <dgm:cxn modelId="{1C0B41FB-0065-46DD-88D5-E1D3767F3137}" type="presOf" srcId="{193451C1-6D15-4866-80A9-A3916F095E59}" destId="{E99FF67F-FBD6-42FC-8C8B-139D4E8571D3}" srcOrd="0" destOrd="0" presId="urn:microsoft.com/office/officeart/2009/3/layout/HorizontalOrganizationChart"/>
    <dgm:cxn modelId="{354C265D-B17F-45D5-92C6-4C2E92CB0A08}" type="presParOf" srcId="{B6E694B9-1A6B-433D-9D60-BDC0CF0086F1}" destId="{3E6CAD3F-A0E3-41B0-8919-82FC89474676}" srcOrd="0" destOrd="0" presId="urn:microsoft.com/office/officeart/2009/3/layout/HorizontalOrganizationChart"/>
    <dgm:cxn modelId="{EBE0C5EB-931B-47F2-8E09-23F0BDCB2AB0}" type="presParOf" srcId="{3E6CAD3F-A0E3-41B0-8919-82FC89474676}" destId="{00598351-3000-4A5C-81EB-1D049E8F66CC}" srcOrd="0" destOrd="0" presId="urn:microsoft.com/office/officeart/2009/3/layout/HorizontalOrganizationChart"/>
    <dgm:cxn modelId="{D44492C9-C146-4A24-BB1B-C47D0050FD39}" type="presParOf" srcId="{00598351-3000-4A5C-81EB-1D049E8F66CC}" destId="{F1DFB269-B862-49EF-8359-DBEA0F8B0C1F}" srcOrd="0" destOrd="0" presId="urn:microsoft.com/office/officeart/2009/3/layout/HorizontalOrganizationChart"/>
    <dgm:cxn modelId="{CC4CA8B0-2A3A-4635-8FDE-D1C287E08328}" type="presParOf" srcId="{00598351-3000-4A5C-81EB-1D049E8F66CC}" destId="{7E46931B-7FBD-4B77-95F1-99F28C86995A}" srcOrd="1" destOrd="0" presId="urn:microsoft.com/office/officeart/2009/3/layout/HorizontalOrganizationChart"/>
    <dgm:cxn modelId="{621FFE06-983B-4498-A233-7F1E7C0AACC9}" type="presParOf" srcId="{3E6CAD3F-A0E3-41B0-8919-82FC89474676}" destId="{524FEDA1-D89F-404D-8658-4B4656197A21}" srcOrd="1" destOrd="0" presId="urn:microsoft.com/office/officeart/2009/3/layout/HorizontalOrganizationChart"/>
    <dgm:cxn modelId="{9F620836-91C3-4C6A-9668-DD96102AD442}" type="presParOf" srcId="{524FEDA1-D89F-404D-8658-4B4656197A21}" destId="{1A185525-116E-4D4A-B2A0-8A45219A4AB0}" srcOrd="0" destOrd="0" presId="urn:microsoft.com/office/officeart/2009/3/layout/HorizontalOrganizationChart"/>
    <dgm:cxn modelId="{4446D0E4-4D60-4012-AD9D-280CA4DAFABF}" type="presParOf" srcId="{524FEDA1-D89F-404D-8658-4B4656197A21}" destId="{FFF1245A-A01B-48F2-B98C-FD64CFF59305}" srcOrd="1" destOrd="0" presId="urn:microsoft.com/office/officeart/2009/3/layout/HorizontalOrganizationChart"/>
    <dgm:cxn modelId="{0458AEDF-B597-4736-9A7E-C650C70F11E6}" type="presParOf" srcId="{FFF1245A-A01B-48F2-B98C-FD64CFF59305}" destId="{C1F35DDD-A278-414A-9A56-95380B5323CF}" srcOrd="0" destOrd="0" presId="urn:microsoft.com/office/officeart/2009/3/layout/HorizontalOrganizationChart"/>
    <dgm:cxn modelId="{BA332130-9BAE-4DCA-BEBF-E09A9A3A013F}" type="presParOf" srcId="{C1F35DDD-A278-414A-9A56-95380B5323CF}" destId="{E99FF67F-FBD6-42FC-8C8B-139D4E8571D3}" srcOrd="0" destOrd="0" presId="urn:microsoft.com/office/officeart/2009/3/layout/HorizontalOrganizationChart"/>
    <dgm:cxn modelId="{8755947D-5822-4825-A0DF-D4B08DC8FEB5}" type="presParOf" srcId="{C1F35DDD-A278-414A-9A56-95380B5323CF}" destId="{93D03998-7CF8-4B1F-B689-5C7A5B8B0305}" srcOrd="1" destOrd="0" presId="urn:microsoft.com/office/officeart/2009/3/layout/HorizontalOrganizationChart"/>
    <dgm:cxn modelId="{AE1FD18D-877B-42D5-BF63-C80917B7044C}" type="presParOf" srcId="{FFF1245A-A01B-48F2-B98C-FD64CFF59305}" destId="{104CF4A2-1392-49FA-B33A-A1C1CB50F930}" srcOrd="1" destOrd="0" presId="urn:microsoft.com/office/officeart/2009/3/layout/HorizontalOrganizationChart"/>
    <dgm:cxn modelId="{33D543BA-7352-4F23-94D5-8D922AAC9CFF}" type="presParOf" srcId="{104CF4A2-1392-49FA-B33A-A1C1CB50F930}" destId="{B2524D4B-E474-4CCC-867B-4B1106670D8A}" srcOrd="0" destOrd="0" presId="urn:microsoft.com/office/officeart/2009/3/layout/HorizontalOrganizationChart"/>
    <dgm:cxn modelId="{B201D926-4044-4E41-A1BF-3CD60A41E5E3}" type="presParOf" srcId="{104CF4A2-1392-49FA-B33A-A1C1CB50F930}" destId="{2DBCABDD-2E15-450A-B4F4-0C457B794296}" srcOrd="1" destOrd="0" presId="urn:microsoft.com/office/officeart/2009/3/layout/HorizontalOrganizationChart"/>
    <dgm:cxn modelId="{10A919BB-A6C4-4E7A-9C48-E5563499DF5C}" type="presParOf" srcId="{2DBCABDD-2E15-450A-B4F4-0C457B794296}" destId="{CD5D7F27-80D7-48BA-83C7-25A69AC7D4D6}" srcOrd="0" destOrd="0" presId="urn:microsoft.com/office/officeart/2009/3/layout/HorizontalOrganizationChart"/>
    <dgm:cxn modelId="{BD12BD68-3B40-485E-AEC5-082DC013AFCD}" type="presParOf" srcId="{CD5D7F27-80D7-48BA-83C7-25A69AC7D4D6}" destId="{D44128F2-8700-4DF2-9827-0CE068E5D313}" srcOrd="0" destOrd="0" presId="urn:microsoft.com/office/officeart/2009/3/layout/HorizontalOrganizationChart"/>
    <dgm:cxn modelId="{8A3E2688-1DE5-4DF4-B514-1836C99ED153}" type="presParOf" srcId="{CD5D7F27-80D7-48BA-83C7-25A69AC7D4D6}" destId="{D79FCC7C-7927-4098-A4E9-3EF55DF88EAD}" srcOrd="1" destOrd="0" presId="urn:microsoft.com/office/officeart/2009/3/layout/HorizontalOrganizationChart"/>
    <dgm:cxn modelId="{8CD2E9C7-2BC9-4DD5-B408-CA866AAD5F6A}" type="presParOf" srcId="{2DBCABDD-2E15-450A-B4F4-0C457B794296}" destId="{5C332C08-D41C-4745-8F98-C9D902A080CB}" srcOrd="1" destOrd="0" presId="urn:microsoft.com/office/officeart/2009/3/layout/HorizontalOrganizationChart"/>
    <dgm:cxn modelId="{2C3E2BF3-3E0E-4BC6-9B32-809CDAA41BE3}" type="presParOf" srcId="{5C332C08-D41C-4745-8F98-C9D902A080CB}" destId="{7AF7DA6C-F706-4B72-8011-07F93EEB1FBC}" srcOrd="0" destOrd="0" presId="urn:microsoft.com/office/officeart/2009/3/layout/HorizontalOrganizationChart"/>
    <dgm:cxn modelId="{311C07D9-4E24-48BF-A12D-162226FFC424}" type="presParOf" srcId="{5C332C08-D41C-4745-8F98-C9D902A080CB}" destId="{D05844F0-09F3-483D-83EE-83D052A91027}" srcOrd="1" destOrd="0" presId="urn:microsoft.com/office/officeart/2009/3/layout/HorizontalOrganizationChart"/>
    <dgm:cxn modelId="{283139CA-0381-4773-AC36-D51FE4CE76BC}" type="presParOf" srcId="{D05844F0-09F3-483D-83EE-83D052A91027}" destId="{0E71FB89-0701-47C3-B237-A297AB05C33E}" srcOrd="0" destOrd="0" presId="urn:microsoft.com/office/officeart/2009/3/layout/HorizontalOrganizationChart"/>
    <dgm:cxn modelId="{91A96873-DC87-4B4A-AA82-F48F93671823}" type="presParOf" srcId="{0E71FB89-0701-47C3-B237-A297AB05C33E}" destId="{7A10078D-82AB-42CA-AAA8-1DA1BF62C2C5}" srcOrd="0" destOrd="0" presId="urn:microsoft.com/office/officeart/2009/3/layout/HorizontalOrganizationChart"/>
    <dgm:cxn modelId="{2760A717-DF8C-4E25-8235-8AD5F7D0EC77}" type="presParOf" srcId="{0E71FB89-0701-47C3-B237-A297AB05C33E}" destId="{0D41C9FF-85B2-4846-922B-19C4BEDCF28D}" srcOrd="1" destOrd="0" presId="urn:microsoft.com/office/officeart/2009/3/layout/HorizontalOrganizationChart"/>
    <dgm:cxn modelId="{819C47C0-8CCC-45EE-BB4F-480D48EA7203}" type="presParOf" srcId="{D05844F0-09F3-483D-83EE-83D052A91027}" destId="{D906B6D0-571F-4694-99C3-F8C43A2D954F}" srcOrd="1" destOrd="0" presId="urn:microsoft.com/office/officeart/2009/3/layout/HorizontalOrganizationChart"/>
    <dgm:cxn modelId="{E63FB219-09C5-4C2E-98AB-49AF80344DC8}" type="presParOf" srcId="{D906B6D0-571F-4694-99C3-F8C43A2D954F}" destId="{8284D4C4-AD01-4DC8-8FF7-5961796D2681}" srcOrd="0" destOrd="0" presId="urn:microsoft.com/office/officeart/2009/3/layout/HorizontalOrganizationChart"/>
    <dgm:cxn modelId="{B358E542-DCFA-4B80-9178-E95F8EB12AC7}" type="presParOf" srcId="{D906B6D0-571F-4694-99C3-F8C43A2D954F}" destId="{CA0F00EC-5812-46D3-9B0F-E43E024B2F0A}" srcOrd="1" destOrd="0" presId="urn:microsoft.com/office/officeart/2009/3/layout/HorizontalOrganizationChart"/>
    <dgm:cxn modelId="{4532E750-E60D-4C50-959D-8856D9DD981E}" type="presParOf" srcId="{CA0F00EC-5812-46D3-9B0F-E43E024B2F0A}" destId="{73DC0011-F628-434F-BBFD-DA20C84C6A93}" srcOrd="0" destOrd="0" presId="urn:microsoft.com/office/officeart/2009/3/layout/HorizontalOrganizationChart"/>
    <dgm:cxn modelId="{B7700A00-0B8C-458F-AAD2-A532ED1B6D25}" type="presParOf" srcId="{73DC0011-F628-434F-BBFD-DA20C84C6A93}" destId="{74E80025-A2C7-4814-924F-EF7D91D9D0ED}" srcOrd="0" destOrd="0" presId="urn:microsoft.com/office/officeart/2009/3/layout/HorizontalOrganizationChart"/>
    <dgm:cxn modelId="{35BE06A0-492C-49A2-9868-CC834E7D0CCE}" type="presParOf" srcId="{73DC0011-F628-434F-BBFD-DA20C84C6A93}" destId="{275A4C76-3E9D-491F-AB9D-7CCD6A06258F}" srcOrd="1" destOrd="0" presId="urn:microsoft.com/office/officeart/2009/3/layout/HorizontalOrganizationChart"/>
    <dgm:cxn modelId="{3A068BB1-133D-4B28-8CD6-8330B51275B4}" type="presParOf" srcId="{CA0F00EC-5812-46D3-9B0F-E43E024B2F0A}" destId="{D614B448-097D-4639-814B-3A46AAEAC778}" srcOrd="1" destOrd="0" presId="urn:microsoft.com/office/officeart/2009/3/layout/HorizontalOrganizationChart"/>
    <dgm:cxn modelId="{60DDBA46-C6DD-46EF-9D9C-936172E28A0D}" type="presParOf" srcId="{CA0F00EC-5812-46D3-9B0F-E43E024B2F0A}" destId="{E832197F-2193-40B1-80F7-232002370BAE}" srcOrd="2" destOrd="0" presId="urn:microsoft.com/office/officeart/2009/3/layout/HorizontalOrganizationChart"/>
    <dgm:cxn modelId="{4B4D7EA6-316F-4FC9-ACC2-AEA7CEA8DF35}" type="presParOf" srcId="{D906B6D0-571F-4694-99C3-F8C43A2D954F}" destId="{9820B9B1-18ED-4C65-A386-BA80A4BF48FC}" srcOrd="2" destOrd="0" presId="urn:microsoft.com/office/officeart/2009/3/layout/HorizontalOrganizationChart"/>
    <dgm:cxn modelId="{F1973017-0A0B-4458-91CB-577F3B717410}" type="presParOf" srcId="{D906B6D0-571F-4694-99C3-F8C43A2D954F}" destId="{45B2F27A-36FF-4555-BF89-C7836A39253A}" srcOrd="3" destOrd="0" presId="urn:microsoft.com/office/officeart/2009/3/layout/HorizontalOrganizationChart"/>
    <dgm:cxn modelId="{600543E5-8E54-4A19-A834-142D96785143}" type="presParOf" srcId="{45B2F27A-36FF-4555-BF89-C7836A39253A}" destId="{19BCE427-5B43-4E2F-93A1-B1952AFE6D6F}" srcOrd="0" destOrd="0" presId="urn:microsoft.com/office/officeart/2009/3/layout/HorizontalOrganizationChart"/>
    <dgm:cxn modelId="{9612A1F6-5B08-4018-9A67-EB164AC03666}" type="presParOf" srcId="{19BCE427-5B43-4E2F-93A1-B1952AFE6D6F}" destId="{FE3332C8-328F-4D2B-8EC1-29A0265124DA}" srcOrd="0" destOrd="0" presId="urn:microsoft.com/office/officeart/2009/3/layout/HorizontalOrganizationChart"/>
    <dgm:cxn modelId="{C76DC138-B0F5-42FA-AF16-11B7A1EA8D07}" type="presParOf" srcId="{19BCE427-5B43-4E2F-93A1-B1952AFE6D6F}" destId="{6436E849-41A7-4C48-85DE-3B3E93C68BD3}" srcOrd="1" destOrd="0" presId="urn:microsoft.com/office/officeart/2009/3/layout/HorizontalOrganizationChart"/>
    <dgm:cxn modelId="{A1BC0E0B-77AB-4C6A-BBCF-4FEE0FD47D3E}" type="presParOf" srcId="{45B2F27A-36FF-4555-BF89-C7836A39253A}" destId="{A7E18F4E-5DDC-44BD-B9DA-F940AC882E64}" srcOrd="1" destOrd="0" presId="urn:microsoft.com/office/officeart/2009/3/layout/HorizontalOrganizationChart"/>
    <dgm:cxn modelId="{2CCBCEC6-2CE7-4850-913A-7E94582017E6}" type="presParOf" srcId="{45B2F27A-36FF-4555-BF89-C7836A39253A}" destId="{5E192502-B33C-45A8-AF05-8F387FA83C1E}" srcOrd="2" destOrd="0" presId="urn:microsoft.com/office/officeart/2009/3/layout/HorizontalOrganizationChart"/>
    <dgm:cxn modelId="{EC61E493-2D8F-4819-9DAB-5BF327D1D148}" type="presParOf" srcId="{D05844F0-09F3-483D-83EE-83D052A91027}" destId="{B07568C3-3B77-4A7B-8B96-2ED3530E78B2}" srcOrd="2" destOrd="0" presId="urn:microsoft.com/office/officeart/2009/3/layout/HorizontalOrganizationChart"/>
    <dgm:cxn modelId="{65993207-9D24-4A4B-84D1-8E2BE1298BF7}" type="presParOf" srcId="{2DBCABDD-2E15-450A-B4F4-0C457B794296}" destId="{FD8FFD64-2D26-4B0A-A344-DE46589CFF75}" srcOrd="2" destOrd="0" presId="urn:microsoft.com/office/officeart/2009/3/layout/HorizontalOrganizationChart"/>
    <dgm:cxn modelId="{E019D07C-AFAF-4EE0-8175-4B9028688B47}" type="presParOf" srcId="{104CF4A2-1392-49FA-B33A-A1C1CB50F930}" destId="{4E3C1BE3-B4A1-4528-81FD-8CA5D7DE4F4D}" srcOrd="2" destOrd="0" presId="urn:microsoft.com/office/officeart/2009/3/layout/HorizontalOrganizationChart"/>
    <dgm:cxn modelId="{21EDD9F8-6AB1-48C9-8329-3D1AE6EB6877}" type="presParOf" srcId="{104CF4A2-1392-49FA-B33A-A1C1CB50F930}" destId="{8E435256-6C5E-4BE7-878B-9D552B2B4738}" srcOrd="3" destOrd="0" presId="urn:microsoft.com/office/officeart/2009/3/layout/HorizontalOrganizationChart"/>
    <dgm:cxn modelId="{5E27E642-D7E1-4645-B808-F5A601C19DB1}" type="presParOf" srcId="{8E435256-6C5E-4BE7-878B-9D552B2B4738}" destId="{A24AC58C-10E3-4716-8DE3-D84B4DBB7BFC}" srcOrd="0" destOrd="0" presId="urn:microsoft.com/office/officeart/2009/3/layout/HorizontalOrganizationChart"/>
    <dgm:cxn modelId="{F0C8DC88-A64E-4D39-BB1E-A9DEA3031B5B}" type="presParOf" srcId="{A24AC58C-10E3-4716-8DE3-D84B4DBB7BFC}" destId="{08856E9A-FD71-4407-929F-02F82E26B011}" srcOrd="0" destOrd="0" presId="urn:microsoft.com/office/officeart/2009/3/layout/HorizontalOrganizationChart"/>
    <dgm:cxn modelId="{393071AA-22E2-4206-820A-D41490BFE87D}" type="presParOf" srcId="{A24AC58C-10E3-4716-8DE3-D84B4DBB7BFC}" destId="{864DDD3A-4EB8-4E5E-861A-F19F25C92076}" srcOrd="1" destOrd="0" presId="urn:microsoft.com/office/officeart/2009/3/layout/HorizontalOrganizationChart"/>
    <dgm:cxn modelId="{5F1CD469-B067-4FBE-8521-7655B94E48D0}" type="presParOf" srcId="{8E435256-6C5E-4BE7-878B-9D552B2B4738}" destId="{C34CBD7D-361E-4DFC-90D3-31C3A78E2527}" srcOrd="1" destOrd="0" presId="urn:microsoft.com/office/officeart/2009/3/layout/HorizontalOrganizationChart"/>
    <dgm:cxn modelId="{B2371421-6FBC-45FF-9FDE-5A7804CBD4DC}" type="presParOf" srcId="{C34CBD7D-361E-4DFC-90D3-31C3A78E2527}" destId="{2A494818-E3D3-43B1-8F76-5A17A7970FA5}" srcOrd="0" destOrd="0" presId="urn:microsoft.com/office/officeart/2009/3/layout/HorizontalOrganizationChart"/>
    <dgm:cxn modelId="{35280C1F-AC6C-435F-8171-E6AC94AAAB2F}" type="presParOf" srcId="{C34CBD7D-361E-4DFC-90D3-31C3A78E2527}" destId="{D3EC53CE-F4FA-42F4-855F-824B5F38C5B6}" srcOrd="1" destOrd="0" presId="urn:microsoft.com/office/officeart/2009/3/layout/HorizontalOrganizationChart"/>
    <dgm:cxn modelId="{8EEFD2E3-48DE-4A2D-A8C4-9070D8190F48}" type="presParOf" srcId="{D3EC53CE-F4FA-42F4-855F-824B5F38C5B6}" destId="{AFC76FC9-1358-4C74-8204-FFF209F2201C}" srcOrd="0" destOrd="0" presId="urn:microsoft.com/office/officeart/2009/3/layout/HorizontalOrganizationChart"/>
    <dgm:cxn modelId="{CE518A1E-DC47-4283-A727-68E0B41E49E0}" type="presParOf" srcId="{AFC76FC9-1358-4C74-8204-FFF209F2201C}" destId="{C3C25542-1717-4AA2-A854-BDD3C9933886}" srcOrd="0" destOrd="0" presId="urn:microsoft.com/office/officeart/2009/3/layout/HorizontalOrganizationChart"/>
    <dgm:cxn modelId="{A45AB19C-338E-4045-A070-52D5218A8C6D}" type="presParOf" srcId="{AFC76FC9-1358-4C74-8204-FFF209F2201C}" destId="{8D5D240F-20CD-469F-91FD-3548D215CD41}" srcOrd="1" destOrd="0" presId="urn:microsoft.com/office/officeart/2009/3/layout/HorizontalOrganizationChart"/>
    <dgm:cxn modelId="{61CE3312-BF44-47DC-9ECD-9CB9AE669F3A}" type="presParOf" srcId="{D3EC53CE-F4FA-42F4-855F-824B5F38C5B6}" destId="{6CB01EE2-2DD1-4CF6-9EDD-33A3128C31DD}" srcOrd="1" destOrd="0" presId="urn:microsoft.com/office/officeart/2009/3/layout/HorizontalOrganizationChart"/>
    <dgm:cxn modelId="{0FDF6745-36ED-4DB6-B5CC-D2F70F25E095}" type="presParOf" srcId="{6CB01EE2-2DD1-4CF6-9EDD-33A3128C31DD}" destId="{F6E6F75C-14A5-45C8-88F3-BF8D15170644}" srcOrd="0" destOrd="0" presId="urn:microsoft.com/office/officeart/2009/3/layout/HorizontalOrganizationChart"/>
    <dgm:cxn modelId="{E4D2B28B-1914-4471-85F9-DA22EE9A7AF5}" type="presParOf" srcId="{6CB01EE2-2DD1-4CF6-9EDD-33A3128C31DD}" destId="{38B38CFB-E54B-4CF4-A54D-2E2E1EA52E22}" srcOrd="1" destOrd="0" presId="urn:microsoft.com/office/officeart/2009/3/layout/HorizontalOrganizationChart"/>
    <dgm:cxn modelId="{70C43500-4880-4E08-9397-500E6BF73DBC}" type="presParOf" srcId="{38B38CFB-E54B-4CF4-A54D-2E2E1EA52E22}" destId="{AA44D387-7817-4246-B423-88FCDE26522D}" srcOrd="0" destOrd="0" presId="urn:microsoft.com/office/officeart/2009/3/layout/HorizontalOrganizationChart"/>
    <dgm:cxn modelId="{8DF6E3BB-DC54-4F4D-A627-3362F4C9F1EB}" type="presParOf" srcId="{AA44D387-7817-4246-B423-88FCDE26522D}" destId="{FC0D8EE0-D918-45EA-BFBC-A8D499C3422E}" srcOrd="0" destOrd="0" presId="urn:microsoft.com/office/officeart/2009/3/layout/HorizontalOrganizationChart"/>
    <dgm:cxn modelId="{BD5AF002-BE49-4A65-82E8-7D4D4E21E2D5}" type="presParOf" srcId="{AA44D387-7817-4246-B423-88FCDE26522D}" destId="{1E4FFDEC-9417-4276-A5F9-5F7F4ABBC594}" srcOrd="1" destOrd="0" presId="urn:microsoft.com/office/officeart/2009/3/layout/HorizontalOrganizationChart"/>
    <dgm:cxn modelId="{F4C1A694-BA52-461C-88E9-13D3355DE7F0}" type="presParOf" srcId="{38B38CFB-E54B-4CF4-A54D-2E2E1EA52E22}" destId="{2D3737C9-AE00-4826-8F3A-083B79760B22}" srcOrd="1" destOrd="0" presId="urn:microsoft.com/office/officeart/2009/3/layout/HorizontalOrganizationChart"/>
    <dgm:cxn modelId="{74F327AE-32EB-4BA6-8A1B-FBC3C2E699FA}" type="presParOf" srcId="{38B38CFB-E54B-4CF4-A54D-2E2E1EA52E22}" destId="{50285E26-0F28-472E-9E8B-5DA2AD6CBDED}" srcOrd="2" destOrd="0" presId="urn:microsoft.com/office/officeart/2009/3/layout/HorizontalOrganizationChart"/>
    <dgm:cxn modelId="{D60893F5-18E3-42A3-8B27-8AD1DD440535}" type="presParOf" srcId="{D3EC53CE-F4FA-42F4-855F-824B5F38C5B6}" destId="{29A3CC99-8C81-46DB-AC18-F9E45400130C}" srcOrd="2" destOrd="0" presId="urn:microsoft.com/office/officeart/2009/3/layout/HorizontalOrganizationChart"/>
    <dgm:cxn modelId="{21298A04-7A69-4DBB-814C-31E9010B0E8E}" type="presParOf" srcId="{C34CBD7D-361E-4DFC-90D3-31C3A78E2527}" destId="{D425127A-5615-4E88-B514-AAC32C2160B7}" srcOrd="2" destOrd="0" presId="urn:microsoft.com/office/officeart/2009/3/layout/HorizontalOrganizationChart"/>
    <dgm:cxn modelId="{CC9D87BE-5075-4547-8C7B-87EAE06B2EE6}" type="presParOf" srcId="{C34CBD7D-361E-4DFC-90D3-31C3A78E2527}" destId="{3AAFC35A-DD4C-4A08-9A6F-27E713BE7585}" srcOrd="3" destOrd="0" presId="urn:microsoft.com/office/officeart/2009/3/layout/HorizontalOrganizationChart"/>
    <dgm:cxn modelId="{0359DEC3-2C99-4C75-A8E4-E21B11509A32}" type="presParOf" srcId="{3AAFC35A-DD4C-4A08-9A6F-27E713BE7585}" destId="{86244CB6-5BDB-45D6-8EB1-D2E3E5177EF6}" srcOrd="0" destOrd="0" presId="urn:microsoft.com/office/officeart/2009/3/layout/HorizontalOrganizationChart"/>
    <dgm:cxn modelId="{3200438A-886E-4878-A698-ADBB458128C9}" type="presParOf" srcId="{86244CB6-5BDB-45D6-8EB1-D2E3E5177EF6}" destId="{6AE67151-15ED-4561-B165-F061B7F7F110}" srcOrd="0" destOrd="0" presId="urn:microsoft.com/office/officeart/2009/3/layout/HorizontalOrganizationChart"/>
    <dgm:cxn modelId="{97E698A7-1853-420F-AB5E-825DCD611CFB}" type="presParOf" srcId="{86244CB6-5BDB-45D6-8EB1-D2E3E5177EF6}" destId="{6EE04FA8-C991-4C33-8770-F258F49E4733}" srcOrd="1" destOrd="0" presId="urn:microsoft.com/office/officeart/2009/3/layout/HorizontalOrganizationChart"/>
    <dgm:cxn modelId="{B8287414-9BCF-4889-A8B7-F46A0AC833E6}" type="presParOf" srcId="{3AAFC35A-DD4C-4A08-9A6F-27E713BE7585}" destId="{D7A68C50-FC5A-4F9E-BEE2-84938D819163}" srcOrd="1" destOrd="0" presId="urn:microsoft.com/office/officeart/2009/3/layout/HorizontalOrganizationChart"/>
    <dgm:cxn modelId="{CB43A8FC-574B-472E-8355-76F4872EB247}" type="presParOf" srcId="{D7A68C50-FC5A-4F9E-BEE2-84938D819163}" destId="{B3ACDAD6-1BF9-4436-823E-7E17D738FAB9}" srcOrd="0" destOrd="0" presId="urn:microsoft.com/office/officeart/2009/3/layout/HorizontalOrganizationChart"/>
    <dgm:cxn modelId="{1268A59D-27EF-4A59-B1EB-763A07B29238}" type="presParOf" srcId="{D7A68C50-FC5A-4F9E-BEE2-84938D819163}" destId="{8B3250DE-57BC-4183-B994-4FB8C2429D75}" srcOrd="1" destOrd="0" presId="urn:microsoft.com/office/officeart/2009/3/layout/HorizontalOrganizationChart"/>
    <dgm:cxn modelId="{43C0C2E3-3393-42E1-87DB-294F3B8DC70A}" type="presParOf" srcId="{8B3250DE-57BC-4183-B994-4FB8C2429D75}" destId="{51E90292-5BDF-4791-86DA-07B4470F1A6F}" srcOrd="0" destOrd="0" presId="urn:microsoft.com/office/officeart/2009/3/layout/HorizontalOrganizationChart"/>
    <dgm:cxn modelId="{54A258B3-D64C-4C5A-B5BE-FB51AAE9C23F}" type="presParOf" srcId="{51E90292-5BDF-4791-86DA-07B4470F1A6F}" destId="{8A2D96C2-D161-40A1-975B-315121268AE7}" srcOrd="0" destOrd="0" presId="urn:microsoft.com/office/officeart/2009/3/layout/HorizontalOrganizationChart"/>
    <dgm:cxn modelId="{789CA6CB-12D8-4BFF-92DF-D64B2D318813}" type="presParOf" srcId="{51E90292-5BDF-4791-86DA-07B4470F1A6F}" destId="{C14DDB03-A1C2-4DB8-B854-5D3758BCCAAB}" srcOrd="1" destOrd="0" presId="urn:microsoft.com/office/officeart/2009/3/layout/HorizontalOrganizationChart"/>
    <dgm:cxn modelId="{FB241C7D-86F9-4550-B3B9-309AEB8C2D75}" type="presParOf" srcId="{8B3250DE-57BC-4183-B994-4FB8C2429D75}" destId="{2138DE6A-DD34-48B5-A0ED-1AAB7071A76D}" srcOrd="1" destOrd="0" presId="urn:microsoft.com/office/officeart/2009/3/layout/HorizontalOrganizationChart"/>
    <dgm:cxn modelId="{172A50CC-36D5-413A-B946-02C666DF71DC}" type="presParOf" srcId="{8B3250DE-57BC-4183-B994-4FB8C2429D75}" destId="{21FF3BD9-CE8D-4AA8-AAA0-E78D335FB381}" srcOrd="2" destOrd="0" presId="urn:microsoft.com/office/officeart/2009/3/layout/HorizontalOrganizationChart"/>
    <dgm:cxn modelId="{5D5F5F8A-4A6D-44F0-818C-F3E853E6A66B}" type="presParOf" srcId="{D7A68C50-FC5A-4F9E-BEE2-84938D819163}" destId="{670DD042-D15F-424D-B741-7F487A575233}" srcOrd="2" destOrd="0" presId="urn:microsoft.com/office/officeart/2009/3/layout/HorizontalOrganizationChart"/>
    <dgm:cxn modelId="{180D8C23-4972-42DC-8354-8DF494184571}" type="presParOf" srcId="{D7A68C50-FC5A-4F9E-BEE2-84938D819163}" destId="{D2953CD6-7332-4920-85C0-D4CC61B74E68}" srcOrd="3" destOrd="0" presId="urn:microsoft.com/office/officeart/2009/3/layout/HorizontalOrganizationChart"/>
    <dgm:cxn modelId="{EB886D6C-F6ED-4A9F-A197-84CD6C6B68A4}" type="presParOf" srcId="{D2953CD6-7332-4920-85C0-D4CC61B74E68}" destId="{BA3E54EE-4DCB-438C-BBDA-0C4FAD0F0A93}" srcOrd="0" destOrd="0" presId="urn:microsoft.com/office/officeart/2009/3/layout/HorizontalOrganizationChart"/>
    <dgm:cxn modelId="{97E0E50A-5378-4EA3-959E-42E8A5CBDDAE}" type="presParOf" srcId="{BA3E54EE-4DCB-438C-BBDA-0C4FAD0F0A93}" destId="{7F030F55-FB31-4C5F-B3B5-CFF0D59F8BFA}" srcOrd="0" destOrd="0" presId="urn:microsoft.com/office/officeart/2009/3/layout/HorizontalOrganizationChart"/>
    <dgm:cxn modelId="{6630AF40-26B5-401D-9BA6-575EB37923E3}" type="presParOf" srcId="{BA3E54EE-4DCB-438C-BBDA-0C4FAD0F0A93}" destId="{7AD535CA-8E7A-42F1-92EE-16847A63CE13}" srcOrd="1" destOrd="0" presId="urn:microsoft.com/office/officeart/2009/3/layout/HorizontalOrganizationChart"/>
    <dgm:cxn modelId="{6558B8CA-F9B3-4614-9A21-42D5BA3F03E8}" type="presParOf" srcId="{D2953CD6-7332-4920-85C0-D4CC61B74E68}" destId="{E6EBBDCA-30E3-493D-A30F-E455D0CEAD64}" srcOrd="1" destOrd="0" presId="urn:microsoft.com/office/officeart/2009/3/layout/HorizontalOrganizationChart"/>
    <dgm:cxn modelId="{7D10328F-A86B-4D11-9E43-8B73627343AA}" type="presParOf" srcId="{D2953CD6-7332-4920-85C0-D4CC61B74E68}" destId="{A72C0637-D6EC-4FEB-8A9C-9CCF32BBDC05}" srcOrd="2" destOrd="0" presId="urn:microsoft.com/office/officeart/2009/3/layout/HorizontalOrganizationChart"/>
    <dgm:cxn modelId="{ACC1EE91-0E3D-41E6-8E50-A83AE8790747}" type="presParOf" srcId="{3AAFC35A-DD4C-4A08-9A6F-27E713BE7585}" destId="{948008CD-CFBF-45BE-BCB6-C8A10BEE8589}" srcOrd="2" destOrd="0" presId="urn:microsoft.com/office/officeart/2009/3/layout/HorizontalOrganizationChart"/>
    <dgm:cxn modelId="{114E5FEE-FBA8-497C-9A84-C126912186CA}" type="presParOf" srcId="{8E435256-6C5E-4BE7-878B-9D552B2B4738}" destId="{6C151F4C-DBA8-4891-9FCF-0EABB9DE9AE9}" srcOrd="2" destOrd="0" presId="urn:microsoft.com/office/officeart/2009/3/layout/HorizontalOrganizationChart"/>
    <dgm:cxn modelId="{327365D5-2135-42BE-ABE5-0FC7530B6281}" type="presParOf" srcId="{104CF4A2-1392-49FA-B33A-A1C1CB50F930}" destId="{3E5A3D0A-D10A-4A5C-9D3A-1F9EA861977E}" srcOrd="4" destOrd="0" presId="urn:microsoft.com/office/officeart/2009/3/layout/HorizontalOrganizationChart"/>
    <dgm:cxn modelId="{8FA91028-9C8C-4F0D-BB02-9702B6AEEA4B}" type="presParOf" srcId="{104CF4A2-1392-49FA-B33A-A1C1CB50F930}" destId="{7E711966-32E6-4110-A421-52D539475631}" srcOrd="5" destOrd="0" presId="urn:microsoft.com/office/officeart/2009/3/layout/HorizontalOrganizationChart"/>
    <dgm:cxn modelId="{ED676894-EEBB-4317-A07D-5954B10D6F1F}" type="presParOf" srcId="{7E711966-32E6-4110-A421-52D539475631}" destId="{5009635F-16ED-4EF6-B92E-48C2DB58ED46}" srcOrd="0" destOrd="0" presId="urn:microsoft.com/office/officeart/2009/3/layout/HorizontalOrganizationChart"/>
    <dgm:cxn modelId="{CC0F32D2-9CF7-432E-B2B5-5BE5E806D989}" type="presParOf" srcId="{5009635F-16ED-4EF6-B92E-48C2DB58ED46}" destId="{0D44DF4E-E47C-4CA7-9013-43FAE7D26C95}" srcOrd="0" destOrd="0" presId="urn:microsoft.com/office/officeart/2009/3/layout/HorizontalOrganizationChart"/>
    <dgm:cxn modelId="{AD1A348F-79F0-40A8-9C8C-14A049234CD3}" type="presParOf" srcId="{5009635F-16ED-4EF6-B92E-48C2DB58ED46}" destId="{43821C4F-6366-4FFF-8B49-6ED76BD4AE38}" srcOrd="1" destOrd="0" presId="urn:microsoft.com/office/officeart/2009/3/layout/HorizontalOrganizationChart"/>
    <dgm:cxn modelId="{A31CF5AB-194B-4EF1-9D4F-CEA3E07163F8}" type="presParOf" srcId="{7E711966-32E6-4110-A421-52D539475631}" destId="{DCB1E3B7-61F3-45A4-B570-3789DC85EA30}" srcOrd="1" destOrd="0" presId="urn:microsoft.com/office/officeart/2009/3/layout/HorizontalOrganizationChart"/>
    <dgm:cxn modelId="{26A1A59B-F395-4D86-96DD-1434AF4A3691}" type="presParOf" srcId="{DCB1E3B7-61F3-45A4-B570-3789DC85EA30}" destId="{D74DFAF7-521B-401B-ADF5-5DA882B6C289}" srcOrd="0" destOrd="0" presId="urn:microsoft.com/office/officeart/2009/3/layout/HorizontalOrganizationChart"/>
    <dgm:cxn modelId="{B83A2DE8-3C39-4FA3-B745-4B3C29AFDAE9}" type="presParOf" srcId="{DCB1E3B7-61F3-45A4-B570-3789DC85EA30}" destId="{562E58CA-FF88-4E48-BA40-3B9FE242B4E5}" srcOrd="1" destOrd="0" presId="urn:microsoft.com/office/officeart/2009/3/layout/HorizontalOrganizationChart"/>
    <dgm:cxn modelId="{2CF496CA-7320-4EE2-85C0-50C7D233751D}" type="presParOf" srcId="{562E58CA-FF88-4E48-BA40-3B9FE242B4E5}" destId="{1B8C24D6-CE5E-4168-8455-3B221080BD63}" srcOrd="0" destOrd="0" presId="urn:microsoft.com/office/officeart/2009/3/layout/HorizontalOrganizationChart"/>
    <dgm:cxn modelId="{08DDB731-A797-42A6-AC32-A450FA628A53}" type="presParOf" srcId="{1B8C24D6-CE5E-4168-8455-3B221080BD63}" destId="{67351D72-85AE-410B-8371-FABE3D30DEA7}" srcOrd="0" destOrd="0" presId="urn:microsoft.com/office/officeart/2009/3/layout/HorizontalOrganizationChart"/>
    <dgm:cxn modelId="{32C37649-2EB0-47F0-BF30-C1D47B6A265E}" type="presParOf" srcId="{1B8C24D6-CE5E-4168-8455-3B221080BD63}" destId="{77271EFB-1AE1-4CF4-A431-81030171ECED}" srcOrd="1" destOrd="0" presId="urn:microsoft.com/office/officeart/2009/3/layout/HorizontalOrganizationChart"/>
    <dgm:cxn modelId="{C10B0B20-4335-41C6-9723-E2A11893C69A}" type="presParOf" srcId="{562E58CA-FF88-4E48-BA40-3B9FE242B4E5}" destId="{94874ADC-BDA5-4DFA-A26A-53FF66D73544}" srcOrd="1" destOrd="0" presId="urn:microsoft.com/office/officeart/2009/3/layout/HorizontalOrganizationChart"/>
    <dgm:cxn modelId="{1FA0EC65-1A06-4325-A225-4DE21ABB548C}" type="presParOf" srcId="{94874ADC-BDA5-4DFA-A26A-53FF66D73544}" destId="{FE9C667E-72B7-492F-AE20-7DF00D4ADAC8}" srcOrd="0" destOrd="0" presId="urn:microsoft.com/office/officeart/2009/3/layout/HorizontalOrganizationChart"/>
    <dgm:cxn modelId="{608ADF1C-0262-472B-AFD7-4C983B3E4E21}" type="presParOf" srcId="{94874ADC-BDA5-4DFA-A26A-53FF66D73544}" destId="{0899813D-10F4-4CA8-9480-4058E83683BC}" srcOrd="1" destOrd="0" presId="urn:microsoft.com/office/officeart/2009/3/layout/HorizontalOrganizationChart"/>
    <dgm:cxn modelId="{5545B2AB-658D-44DA-BD60-3CE77ADC785B}" type="presParOf" srcId="{0899813D-10F4-4CA8-9480-4058E83683BC}" destId="{1A8B6EFE-976E-4B8B-A076-0D098E2F9B69}" srcOrd="0" destOrd="0" presId="urn:microsoft.com/office/officeart/2009/3/layout/HorizontalOrganizationChart"/>
    <dgm:cxn modelId="{204B191A-959F-46AF-AF94-4D1BE824D4BF}" type="presParOf" srcId="{1A8B6EFE-976E-4B8B-A076-0D098E2F9B69}" destId="{8D340F4E-A046-4448-B71C-FA3D5703CF8D}" srcOrd="0" destOrd="0" presId="urn:microsoft.com/office/officeart/2009/3/layout/HorizontalOrganizationChart"/>
    <dgm:cxn modelId="{3851D961-2D21-499B-9476-00DBB7F0ECF3}" type="presParOf" srcId="{1A8B6EFE-976E-4B8B-A076-0D098E2F9B69}" destId="{3AFAF8C1-7144-40B7-B2DC-4AE3ACB7AED4}" srcOrd="1" destOrd="0" presId="urn:microsoft.com/office/officeart/2009/3/layout/HorizontalOrganizationChart"/>
    <dgm:cxn modelId="{3519AF0D-360D-4765-82E7-A0537F9F83B0}" type="presParOf" srcId="{0899813D-10F4-4CA8-9480-4058E83683BC}" destId="{73EEF466-207C-41B8-9EEF-10B7189E26D2}" srcOrd="1" destOrd="0" presId="urn:microsoft.com/office/officeart/2009/3/layout/HorizontalOrganizationChart"/>
    <dgm:cxn modelId="{E3BADDF1-538E-4853-9521-32680A120478}" type="presParOf" srcId="{0899813D-10F4-4CA8-9480-4058E83683BC}" destId="{E7F5318D-FAFA-439B-BB0C-FB1C842F08FD}" srcOrd="2" destOrd="0" presId="urn:microsoft.com/office/officeart/2009/3/layout/HorizontalOrganizationChart"/>
    <dgm:cxn modelId="{FBF495EC-0AE6-4E7D-B764-311A08FF6E43}" type="presParOf" srcId="{94874ADC-BDA5-4DFA-A26A-53FF66D73544}" destId="{324DA729-1892-48F3-9FD9-8F879C626606}" srcOrd="2" destOrd="0" presId="urn:microsoft.com/office/officeart/2009/3/layout/HorizontalOrganizationChart"/>
    <dgm:cxn modelId="{8AD017D9-CFA8-470E-8DD2-132EF86A6DB4}" type="presParOf" srcId="{94874ADC-BDA5-4DFA-A26A-53FF66D73544}" destId="{DE35EC4D-39E1-4E67-AF04-C033A830AFBF}" srcOrd="3" destOrd="0" presId="urn:microsoft.com/office/officeart/2009/3/layout/HorizontalOrganizationChart"/>
    <dgm:cxn modelId="{C6E03177-BBE4-4675-8740-0D67CC8C89F6}" type="presParOf" srcId="{DE35EC4D-39E1-4E67-AF04-C033A830AFBF}" destId="{6284F7BC-FF22-447A-9D74-8FC6A9D8713B}" srcOrd="0" destOrd="0" presId="urn:microsoft.com/office/officeart/2009/3/layout/HorizontalOrganizationChart"/>
    <dgm:cxn modelId="{A48BFC0E-359F-49A9-B2CE-CB2D35788D83}" type="presParOf" srcId="{6284F7BC-FF22-447A-9D74-8FC6A9D8713B}" destId="{B3A7DACF-7E5F-4679-9420-C6E645F02C09}" srcOrd="0" destOrd="0" presId="urn:microsoft.com/office/officeart/2009/3/layout/HorizontalOrganizationChart"/>
    <dgm:cxn modelId="{F8247997-E1BC-4244-9302-B85759012E5E}" type="presParOf" srcId="{6284F7BC-FF22-447A-9D74-8FC6A9D8713B}" destId="{0A846AD5-F943-46B9-BFF4-BD950099AB97}" srcOrd="1" destOrd="0" presId="urn:microsoft.com/office/officeart/2009/3/layout/HorizontalOrganizationChart"/>
    <dgm:cxn modelId="{DE7B6FE7-D939-405F-AE7F-C9001A322BA0}" type="presParOf" srcId="{DE35EC4D-39E1-4E67-AF04-C033A830AFBF}" destId="{87C263AD-5280-4C9F-A92C-3B34AC91B441}" srcOrd="1" destOrd="0" presId="urn:microsoft.com/office/officeart/2009/3/layout/HorizontalOrganizationChart"/>
    <dgm:cxn modelId="{A6A42CD0-4A62-4508-8512-3E0EF87E1DED}" type="presParOf" srcId="{DE35EC4D-39E1-4E67-AF04-C033A830AFBF}" destId="{A51C2B67-D75C-4781-9CB4-9DB54D96486D}" srcOrd="2" destOrd="0" presId="urn:microsoft.com/office/officeart/2009/3/layout/HorizontalOrganizationChart"/>
    <dgm:cxn modelId="{FFDE339E-F766-4DCA-B2A4-753F7EFA521E}" type="presParOf" srcId="{562E58CA-FF88-4E48-BA40-3B9FE242B4E5}" destId="{837FBB0B-84B4-408C-A3BD-BF0ACE450E23}" srcOrd="2" destOrd="0" presId="urn:microsoft.com/office/officeart/2009/3/layout/HorizontalOrganizationChart"/>
    <dgm:cxn modelId="{ED6B6B5D-3B99-4DE4-9938-3EC39CD30E99}" type="presParOf" srcId="{DCB1E3B7-61F3-45A4-B570-3789DC85EA30}" destId="{7876C947-C14C-4DD5-B464-118D7B35ECD7}" srcOrd="2" destOrd="0" presId="urn:microsoft.com/office/officeart/2009/3/layout/HorizontalOrganizationChart"/>
    <dgm:cxn modelId="{FE406BE4-29BF-4B59-9276-D6643573B409}" type="presParOf" srcId="{DCB1E3B7-61F3-45A4-B570-3789DC85EA30}" destId="{E0B62158-C403-4F4B-A768-FD661E320535}" srcOrd="3" destOrd="0" presId="urn:microsoft.com/office/officeart/2009/3/layout/HorizontalOrganizationChart"/>
    <dgm:cxn modelId="{6EBBD280-A78E-4435-940C-13C9BE6EEF49}" type="presParOf" srcId="{E0B62158-C403-4F4B-A768-FD661E320535}" destId="{27834F57-EBDB-46D0-A37F-1376A47AEF97}" srcOrd="0" destOrd="0" presId="urn:microsoft.com/office/officeart/2009/3/layout/HorizontalOrganizationChart"/>
    <dgm:cxn modelId="{5360674D-3E7C-4604-A954-18F2E2C7EB1D}" type="presParOf" srcId="{27834F57-EBDB-46D0-A37F-1376A47AEF97}" destId="{E629C312-89EB-451C-B6AE-C507BE6D0AD2}" srcOrd="0" destOrd="0" presId="urn:microsoft.com/office/officeart/2009/3/layout/HorizontalOrganizationChart"/>
    <dgm:cxn modelId="{098B0CA9-5BCA-4553-ABBE-0A484865D33F}" type="presParOf" srcId="{27834F57-EBDB-46D0-A37F-1376A47AEF97}" destId="{492BD43D-F819-49A9-98E6-5C08EEF20BC1}" srcOrd="1" destOrd="0" presId="urn:microsoft.com/office/officeart/2009/3/layout/HorizontalOrganizationChart"/>
    <dgm:cxn modelId="{EC37F98A-9B51-4A68-B800-7F3886AFBA0C}" type="presParOf" srcId="{E0B62158-C403-4F4B-A768-FD661E320535}" destId="{7B52A63D-2862-4E1F-838C-FFA4FE219847}" srcOrd="1" destOrd="0" presId="urn:microsoft.com/office/officeart/2009/3/layout/HorizontalOrganizationChart"/>
    <dgm:cxn modelId="{ED4CE6FD-3581-42FD-8080-50E6AD38B22C}" type="presParOf" srcId="{7B52A63D-2862-4E1F-838C-FFA4FE219847}" destId="{9945DCBE-B539-4783-8565-A7BA856BDFD4}" srcOrd="0" destOrd="0" presId="urn:microsoft.com/office/officeart/2009/3/layout/HorizontalOrganizationChart"/>
    <dgm:cxn modelId="{8AA43971-86CE-49DB-A3DF-411F9BBA8ED7}" type="presParOf" srcId="{7B52A63D-2862-4E1F-838C-FFA4FE219847}" destId="{D43DBEC3-5494-4EFD-92A5-2D0DC250E7EA}" srcOrd="1" destOrd="0" presId="urn:microsoft.com/office/officeart/2009/3/layout/HorizontalOrganizationChart"/>
    <dgm:cxn modelId="{2FB6A230-70F2-4280-8BAE-ACA6385A021E}" type="presParOf" srcId="{D43DBEC3-5494-4EFD-92A5-2D0DC250E7EA}" destId="{F5F30BF7-D3E8-4EC8-86CB-75BFB72E0433}" srcOrd="0" destOrd="0" presId="urn:microsoft.com/office/officeart/2009/3/layout/HorizontalOrganizationChart"/>
    <dgm:cxn modelId="{1FC06E2C-979F-4927-9E71-F10AC9E90555}" type="presParOf" srcId="{F5F30BF7-D3E8-4EC8-86CB-75BFB72E0433}" destId="{5F98AADC-2DAB-4B4B-8D70-86C7CA1C1F21}" srcOrd="0" destOrd="0" presId="urn:microsoft.com/office/officeart/2009/3/layout/HorizontalOrganizationChart"/>
    <dgm:cxn modelId="{D69D4679-F597-4F57-8FD3-2D4CDF6877D5}" type="presParOf" srcId="{F5F30BF7-D3E8-4EC8-86CB-75BFB72E0433}" destId="{0188EC28-3A21-4474-974E-94832F52CB79}" srcOrd="1" destOrd="0" presId="urn:microsoft.com/office/officeart/2009/3/layout/HorizontalOrganizationChart"/>
    <dgm:cxn modelId="{2E2CF775-7684-4574-AB09-C26322A83576}" type="presParOf" srcId="{D43DBEC3-5494-4EFD-92A5-2D0DC250E7EA}" destId="{5743A20F-E5C6-43F1-A504-A66272FAA3CD}" srcOrd="1" destOrd="0" presId="urn:microsoft.com/office/officeart/2009/3/layout/HorizontalOrganizationChart"/>
    <dgm:cxn modelId="{CF05FB28-D27F-4642-8AAD-F2B814BB7347}" type="presParOf" srcId="{D43DBEC3-5494-4EFD-92A5-2D0DC250E7EA}" destId="{90377A8F-00F6-4F9B-A767-231BF7971768}" srcOrd="2" destOrd="0" presId="urn:microsoft.com/office/officeart/2009/3/layout/HorizontalOrganizationChart"/>
    <dgm:cxn modelId="{17794A00-A7F9-4D06-B474-E3A7DEC820F2}" type="presParOf" srcId="{7B52A63D-2862-4E1F-838C-FFA4FE219847}" destId="{E7601493-F448-483B-9E8D-E114023C8096}" srcOrd="2" destOrd="0" presId="urn:microsoft.com/office/officeart/2009/3/layout/HorizontalOrganizationChart"/>
    <dgm:cxn modelId="{EED65A9C-142F-48D5-8CD8-8BF4733F3BAE}" type="presParOf" srcId="{7B52A63D-2862-4E1F-838C-FFA4FE219847}" destId="{EC4DBFD0-C6B5-4265-9BB8-3E03FE1976B8}" srcOrd="3" destOrd="0" presId="urn:microsoft.com/office/officeart/2009/3/layout/HorizontalOrganizationChart"/>
    <dgm:cxn modelId="{D50E32B5-691F-4240-B371-87C07AAC196C}" type="presParOf" srcId="{EC4DBFD0-C6B5-4265-9BB8-3E03FE1976B8}" destId="{EF2D9509-602D-4E59-9FAC-5705A4BDD2E1}" srcOrd="0" destOrd="0" presId="urn:microsoft.com/office/officeart/2009/3/layout/HorizontalOrganizationChart"/>
    <dgm:cxn modelId="{5387C827-DF14-4607-8E08-83F21CDFA4A2}" type="presParOf" srcId="{EF2D9509-602D-4E59-9FAC-5705A4BDD2E1}" destId="{4033F464-FAF0-4DD5-973B-7C8535711708}" srcOrd="0" destOrd="0" presId="urn:microsoft.com/office/officeart/2009/3/layout/HorizontalOrganizationChart"/>
    <dgm:cxn modelId="{CA78C3E3-9E9D-4BB5-856C-1A6CBEFE4BAB}" type="presParOf" srcId="{EF2D9509-602D-4E59-9FAC-5705A4BDD2E1}" destId="{FC5664AE-93CB-4592-A13F-CCDA78EEE7F5}" srcOrd="1" destOrd="0" presId="urn:microsoft.com/office/officeart/2009/3/layout/HorizontalOrganizationChart"/>
    <dgm:cxn modelId="{3B3E5C50-BE9A-41FE-900D-73736E9EFAE3}" type="presParOf" srcId="{EC4DBFD0-C6B5-4265-9BB8-3E03FE1976B8}" destId="{764DC3D4-4D32-4B7C-8E45-BF0C1D99BD11}" srcOrd="1" destOrd="0" presId="urn:microsoft.com/office/officeart/2009/3/layout/HorizontalOrganizationChart"/>
    <dgm:cxn modelId="{925EFB39-9900-4ADC-829B-DA234A29BA69}" type="presParOf" srcId="{EC4DBFD0-C6B5-4265-9BB8-3E03FE1976B8}" destId="{2FD3F2B7-FFE9-4B4C-9111-4A24518598A7}" srcOrd="2" destOrd="0" presId="urn:microsoft.com/office/officeart/2009/3/layout/HorizontalOrganizationChart"/>
    <dgm:cxn modelId="{458BAA82-F5E6-401A-9AA5-91DF7AC0AB75}" type="presParOf" srcId="{7B52A63D-2862-4E1F-838C-FFA4FE219847}" destId="{38133FF8-2642-4B4F-9C2B-B65EA76B75C2}" srcOrd="4" destOrd="0" presId="urn:microsoft.com/office/officeart/2009/3/layout/HorizontalOrganizationChart"/>
    <dgm:cxn modelId="{A46525C1-5742-455B-8593-26C701A283BD}" type="presParOf" srcId="{7B52A63D-2862-4E1F-838C-FFA4FE219847}" destId="{FF1E5C0A-BB20-4691-969A-2170CD224A92}" srcOrd="5" destOrd="0" presId="urn:microsoft.com/office/officeart/2009/3/layout/HorizontalOrganizationChart"/>
    <dgm:cxn modelId="{0632D000-8141-4890-9238-447861A34151}" type="presParOf" srcId="{FF1E5C0A-BB20-4691-969A-2170CD224A92}" destId="{22FE37FF-BD21-4344-A261-555066AAE1C8}" srcOrd="0" destOrd="0" presId="urn:microsoft.com/office/officeart/2009/3/layout/HorizontalOrganizationChart"/>
    <dgm:cxn modelId="{F2BC99E4-3B1F-4868-A88E-E5B5A0337921}" type="presParOf" srcId="{22FE37FF-BD21-4344-A261-555066AAE1C8}" destId="{4416139B-0230-481B-B6C4-7859FD44ECB2}" srcOrd="0" destOrd="0" presId="urn:microsoft.com/office/officeart/2009/3/layout/HorizontalOrganizationChart"/>
    <dgm:cxn modelId="{50484D99-7C58-4BCD-9350-335FE216A1E0}" type="presParOf" srcId="{22FE37FF-BD21-4344-A261-555066AAE1C8}" destId="{A6C0A619-F0A2-4317-96E8-EA4256397763}" srcOrd="1" destOrd="0" presId="urn:microsoft.com/office/officeart/2009/3/layout/HorizontalOrganizationChart"/>
    <dgm:cxn modelId="{11D4BF3E-4BE0-4AE3-A787-113D24F7BFB4}" type="presParOf" srcId="{FF1E5C0A-BB20-4691-969A-2170CD224A92}" destId="{358B6288-9140-4EBF-AB2C-EB00E516F48E}" srcOrd="1" destOrd="0" presId="urn:microsoft.com/office/officeart/2009/3/layout/HorizontalOrganizationChart"/>
    <dgm:cxn modelId="{89F5625E-D506-4F1A-B01C-163A6376AE42}" type="presParOf" srcId="{FF1E5C0A-BB20-4691-969A-2170CD224A92}" destId="{AD739CE2-41B3-4909-B8A2-039AD56DF46E}" srcOrd="2" destOrd="0" presId="urn:microsoft.com/office/officeart/2009/3/layout/HorizontalOrganizationChart"/>
    <dgm:cxn modelId="{1CFA12EB-8EEE-4CCD-8EFF-82429E8134FD}" type="presParOf" srcId="{E0B62158-C403-4F4B-A768-FD661E320535}" destId="{336E0C2D-F962-48AA-B94A-941B2421C977}" srcOrd="2" destOrd="0" presId="urn:microsoft.com/office/officeart/2009/3/layout/HorizontalOrganizationChart"/>
    <dgm:cxn modelId="{8B165A4E-0621-435B-AB57-3FCE4A68730F}" type="presParOf" srcId="{7E711966-32E6-4110-A421-52D539475631}" destId="{D5248A44-5CC1-4F4A-8A9D-4648706E3FBE}" srcOrd="2" destOrd="0" presId="urn:microsoft.com/office/officeart/2009/3/layout/HorizontalOrganizationChart"/>
    <dgm:cxn modelId="{E25C3DC5-1888-48C0-A9ED-F08DAD5F539D}" type="presParOf" srcId="{104CF4A2-1392-49FA-B33A-A1C1CB50F930}" destId="{51FA4CF3-FD63-409C-93FB-FC3A186DA9E0}" srcOrd="6" destOrd="0" presId="urn:microsoft.com/office/officeart/2009/3/layout/HorizontalOrganizationChart"/>
    <dgm:cxn modelId="{3AAA9C49-A62F-4362-AA39-0B6B5D242129}" type="presParOf" srcId="{104CF4A2-1392-49FA-B33A-A1C1CB50F930}" destId="{FF80E48B-1355-43FC-9438-4751C33D6CF1}" srcOrd="7" destOrd="0" presId="urn:microsoft.com/office/officeart/2009/3/layout/HorizontalOrganizationChart"/>
    <dgm:cxn modelId="{893F15CB-A085-40F9-91E5-91B15EADCF8A}" type="presParOf" srcId="{FF80E48B-1355-43FC-9438-4751C33D6CF1}" destId="{FF7CA199-8F94-4EA7-AAE5-04362E4BA181}" srcOrd="0" destOrd="0" presId="urn:microsoft.com/office/officeart/2009/3/layout/HorizontalOrganizationChart"/>
    <dgm:cxn modelId="{2D9E716C-5ADC-457D-A0A2-DEB6130C4B6B}" type="presParOf" srcId="{FF7CA199-8F94-4EA7-AAE5-04362E4BA181}" destId="{3659A595-F444-4BC9-B352-0B1F1BDBDE5C}" srcOrd="0" destOrd="0" presId="urn:microsoft.com/office/officeart/2009/3/layout/HorizontalOrganizationChart"/>
    <dgm:cxn modelId="{7FD0FA57-6E67-405B-B07D-EBCB83331866}" type="presParOf" srcId="{FF7CA199-8F94-4EA7-AAE5-04362E4BA181}" destId="{B7784EE0-4B55-43B9-B7B3-78DD00C075E8}" srcOrd="1" destOrd="0" presId="urn:microsoft.com/office/officeart/2009/3/layout/HorizontalOrganizationChart"/>
    <dgm:cxn modelId="{B61B0490-11B4-4DB1-8355-9CEBEBAB9D24}" type="presParOf" srcId="{FF80E48B-1355-43FC-9438-4751C33D6CF1}" destId="{507CC116-D49C-4DEA-AC94-16AEDA3DC043}" srcOrd="1" destOrd="0" presId="urn:microsoft.com/office/officeart/2009/3/layout/HorizontalOrganizationChart"/>
    <dgm:cxn modelId="{26FAAC6B-63B2-442A-9070-9E169E852278}" type="presParOf" srcId="{FF80E48B-1355-43FC-9438-4751C33D6CF1}" destId="{235E8C52-B575-4661-9066-564B843E2B9A}" srcOrd="2" destOrd="0" presId="urn:microsoft.com/office/officeart/2009/3/layout/HorizontalOrganizationChart"/>
    <dgm:cxn modelId="{0452F722-8346-4E6E-A936-A19BF12CAE9F}" type="presParOf" srcId="{FFF1245A-A01B-48F2-B98C-FD64CFF59305}" destId="{587F78CB-B987-42EF-9A0B-9CA40875AC5F}" srcOrd="2" destOrd="0" presId="urn:microsoft.com/office/officeart/2009/3/layout/HorizontalOrganizationChart"/>
    <dgm:cxn modelId="{56C04895-157F-476A-84D5-9C2AB7CAF1F6}" type="presParOf" srcId="{3E6CAD3F-A0E3-41B0-8919-82FC89474676}" destId="{BEC94619-34EB-4B74-A7F7-ACE538FBF9A3}" srcOrd="2" destOrd="0" presId="urn:microsoft.com/office/officeart/2009/3/layout/HorizontalOrganizationChar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B0D953-D9A6-4CDA-91F1-ECA5363FF131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s-VE"/>
        </a:p>
      </dgm:t>
    </dgm:pt>
    <dgm:pt modelId="{3BED7940-B4A2-450F-8F85-C15E3E65EE89}">
      <dgm:prSet phldrT="[Texto]"/>
      <dgm:spPr/>
      <dgm:t>
        <a:bodyPr/>
        <a:lstStyle/>
        <a:p>
          <a:r>
            <a:rPr lang="es-MX" dirty="0"/>
            <a:t>Emisor</a:t>
          </a:r>
          <a:endParaRPr lang="es-VE" dirty="0"/>
        </a:p>
      </dgm:t>
    </dgm:pt>
    <dgm:pt modelId="{ECEF6F94-AFE0-4BA0-8AAA-035CB1A78092}" type="parTrans" cxnId="{C885E40E-0EE1-42B5-B689-021F6D08B9A2}">
      <dgm:prSet/>
      <dgm:spPr/>
      <dgm:t>
        <a:bodyPr/>
        <a:lstStyle/>
        <a:p>
          <a:endParaRPr lang="es-VE"/>
        </a:p>
      </dgm:t>
    </dgm:pt>
    <dgm:pt modelId="{CDECDFF6-78C7-4CE0-BBE0-6A5857CC759D}" type="sibTrans" cxnId="{C885E40E-0EE1-42B5-B689-021F6D08B9A2}">
      <dgm:prSet/>
      <dgm:spPr>
        <a:ln w="28575"/>
      </dgm:spPr>
      <dgm:t>
        <a:bodyPr/>
        <a:lstStyle/>
        <a:p>
          <a:endParaRPr lang="es-VE"/>
        </a:p>
      </dgm:t>
    </dgm:pt>
    <dgm:pt modelId="{8585DB0B-C9D5-42CD-A60C-ECE0C0480EAE}">
      <dgm:prSet phldrT="[Texto]"/>
      <dgm:spPr/>
      <dgm:t>
        <a:bodyPr/>
        <a:lstStyle/>
        <a:p>
          <a:r>
            <a:rPr lang="es-MX" dirty="0"/>
            <a:t>Mensaje</a:t>
          </a:r>
          <a:endParaRPr lang="es-VE" dirty="0"/>
        </a:p>
      </dgm:t>
    </dgm:pt>
    <dgm:pt modelId="{371B57DF-155C-4721-9264-1FA335D1CB9A}" type="parTrans" cxnId="{3C2E59F2-4345-4D70-ADA6-A22167E13A63}">
      <dgm:prSet/>
      <dgm:spPr/>
      <dgm:t>
        <a:bodyPr/>
        <a:lstStyle/>
        <a:p>
          <a:endParaRPr lang="es-VE"/>
        </a:p>
      </dgm:t>
    </dgm:pt>
    <dgm:pt modelId="{1222A309-6AAA-4871-B872-B5422B960797}" type="sibTrans" cxnId="{3C2E59F2-4345-4D70-ADA6-A22167E13A63}">
      <dgm:prSet/>
      <dgm:spPr>
        <a:ln w="28575"/>
      </dgm:spPr>
      <dgm:t>
        <a:bodyPr/>
        <a:lstStyle/>
        <a:p>
          <a:endParaRPr lang="es-VE"/>
        </a:p>
      </dgm:t>
    </dgm:pt>
    <dgm:pt modelId="{11441546-5E7F-4821-A86D-3B57FB7BFA8F}">
      <dgm:prSet phldrT="[Texto]"/>
      <dgm:spPr/>
      <dgm:t>
        <a:bodyPr/>
        <a:lstStyle/>
        <a:p>
          <a:r>
            <a:rPr lang="es-MX" dirty="0"/>
            <a:t>Medio</a:t>
          </a:r>
          <a:endParaRPr lang="es-VE" dirty="0"/>
        </a:p>
      </dgm:t>
    </dgm:pt>
    <dgm:pt modelId="{8E8634F3-0E17-4D7B-8D07-BA7774DDC0A4}" type="parTrans" cxnId="{B69974F4-3969-4E36-8365-13F046FA1802}">
      <dgm:prSet/>
      <dgm:spPr/>
      <dgm:t>
        <a:bodyPr/>
        <a:lstStyle/>
        <a:p>
          <a:endParaRPr lang="es-VE"/>
        </a:p>
      </dgm:t>
    </dgm:pt>
    <dgm:pt modelId="{D52C3E9D-7ABE-4616-8D27-6ECB57F30CBF}" type="sibTrans" cxnId="{B69974F4-3969-4E36-8365-13F046FA1802}">
      <dgm:prSet/>
      <dgm:spPr>
        <a:ln w="28575"/>
      </dgm:spPr>
      <dgm:t>
        <a:bodyPr/>
        <a:lstStyle/>
        <a:p>
          <a:endParaRPr lang="es-VE"/>
        </a:p>
      </dgm:t>
    </dgm:pt>
    <dgm:pt modelId="{27B8497C-C6BB-448D-87F3-80CF58F741C5}">
      <dgm:prSet phldrT="[Texto]"/>
      <dgm:spPr/>
      <dgm:t>
        <a:bodyPr/>
        <a:lstStyle/>
        <a:p>
          <a:r>
            <a:rPr lang="es-MX" dirty="0"/>
            <a:t>Receptor</a:t>
          </a:r>
          <a:endParaRPr lang="es-VE" dirty="0"/>
        </a:p>
      </dgm:t>
    </dgm:pt>
    <dgm:pt modelId="{271FB788-7014-4314-9B52-211D72F42687}" type="parTrans" cxnId="{59C052B3-CC40-452E-A49F-1DB30568B19A}">
      <dgm:prSet/>
      <dgm:spPr/>
      <dgm:t>
        <a:bodyPr/>
        <a:lstStyle/>
        <a:p>
          <a:endParaRPr lang="es-VE"/>
        </a:p>
      </dgm:t>
    </dgm:pt>
    <dgm:pt modelId="{4219124C-B376-4891-B33A-0D6B88F38195}" type="sibTrans" cxnId="{59C052B3-CC40-452E-A49F-1DB30568B19A}">
      <dgm:prSet/>
      <dgm:spPr>
        <a:ln w="28575"/>
      </dgm:spPr>
      <dgm:t>
        <a:bodyPr/>
        <a:lstStyle/>
        <a:p>
          <a:endParaRPr lang="es-VE"/>
        </a:p>
      </dgm:t>
    </dgm:pt>
    <dgm:pt modelId="{3BB63F7F-0E50-4A4B-878D-32002DFD76EA}" type="pres">
      <dgm:prSet presAssocID="{40B0D953-D9A6-4CDA-91F1-ECA5363FF131}" presName="diagram" presStyleCnt="0">
        <dgm:presLayoutVars>
          <dgm:dir/>
          <dgm:resizeHandles val="exact"/>
        </dgm:presLayoutVars>
      </dgm:prSet>
      <dgm:spPr/>
    </dgm:pt>
    <dgm:pt modelId="{A198F258-3F14-4F10-B648-75BAE7361002}" type="pres">
      <dgm:prSet presAssocID="{3BED7940-B4A2-450F-8F85-C15E3E65EE89}" presName="node" presStyleLbl="node1" presStyleIdx="0" presStyleCnt="4">
        <dgm:presLayoutVars>
          <dgm:bulletEnabled val="1"/>
        </dgm:presLayoutVars>
      </dgm:prSet>
      <dgm:spPr/>
    </dgm:pt>
    <dgm:pt modelId="{F83D2946-379E-483C-BD40-2C75F44656BE}" type="pres">
      <dgm:prSet presAssocID="{CDECDFF6-78C7-4CE0-BBE0-6A5857CC759D}" presName="sibTrans" presStyleLbl="sibTrans2D1" presStyleIdx="0" presStyleCnt="3"/>
      <dgm:spPr/>
    </dgm:pt>
    <dgm:pt modelId="{1BE46BF6-4876-4CA4-84D2-761F74B71D88}" type="pres">
      <dgm:prSet presAssocID="{CDECDFF6-78C7-4CE0-BBE0-6A5857CC759D}" presName="connectorText" presStyleLbl="sibTrans2D1" presStyleIdx="0" presStyleCnt="3"/>
      <dgm:spPr/>
    </dgm:pt>
    <dgm:pt modelId="{519288C8-44EA-4285-A1E2-BFED1EADA853}" type="pres">
      <dgm:prSet presAssocID="{8585DB0B-C9D5-42CD-A60C-ECE0C0480EAE}" presName="node" presStyleLbl="node1" presStyleIdx="1" presStyleCnt="4">
        <dgm:presLayoutVars>
          <dgm:bulletEnabled val="1"/>
        </dgm:presLayoutVars>
      </dgm:prSet>
      <dgm:spPr/>
    </dgm:pt>
    <dgm:pt modelId="{FB7D8779-346A-4172-9FDB-D468906571B5}" type="pres">
      <dgm:prSet presAssocID="{1222A309-6AAA-4871-B872-B5422B960797}" presName="sibTrans" presStyleLbl="sibTrans2D1" presStyleIdx="1" presStyleCnt="3"/>
      <dgm:spPr/>
    </dgm:pt>
    <dgm:pt modelId="{3503EEC9-D701-4C6B-8FBD-7D1F7BDF7735}" type="pres">
      <dgm:prSet presAssocID="{1222A309-6AAA-4871-B872-B5422B960797}" presName="connectorText" presStyleLbl="sibTrans2D1" presStyleIdx="1" presStyleCnt="3"/>
      <dgm:spPr/>
    </dgm:pt>
    <dgm:pt modelId="{F2BFACC7-D55C-47C1-9A9C-9E21BF1715AC}" type="pres">
      <dgm:prSet presAssocID="{11441546-5E7F-4821-A86D-3B57FB7BFA8F}" presName="node" presStyleLbl="node1" presStyleIdx="2" presStyleCnt="4">
        <dgm:presLayoutVars>
          <dgm:bulletEnabled val="1"/>
        </dgm:presLayoutVars>
      </dgm:prSet>
      <dgm:spPr/>
    </dgm:pt>
    <dgm:pt modelId="{96C18287-C1DD-4C17-AC7C-5DE7EBCE0E2C}" type="pres">
      <dgm:prSet presAssocID="{D52C3E9D-7ABE-4616-8D27-6ECB57F30CBF}" presName="sibTrans" presStyleLbl="sibTrans2D1" presStyleIdx="2" presStyleCnt="3"/>
      <dgm:spPr/>
    </dgm:pt>
    <dgm:pt modelId="{F90E98D1-0118-48AE-9DFE-6872CE1022EF}" type="pres">
      <dgm:prSet presAssocID="{D52C3E9D-7ABE-4616-8D27-6ECB57F30CBF}" presName="connectorText" presStyleLbl="sibTrans2D1" presStyleIdx="2" presStyleCnt="3"/>
      <dgm:spPr/>
    </dgm:pt>
    <dgm:pt modelId="{E35E382E-9F01-4F91-B8A7-4698F2394845}" type="pres">
      <dgm:prSet presAssocID="{27B8497C-C6BB-448D-87F3-80CF58F741C5}" presName="node" presStyleLbl="node1" presStyleIdx="3" presStyleCnt="4">
        <dgm:presLayoutVars>
          <dgm:bulletEnabled val="1"/>
        </dgm:presLayoutVars>
      </dgm:prSet>
      <dgm:spPr/>
    </dgm:pt>
  </dgm:ptLst>
  <dgm:cxnLst>
    <dgm:cxn modelId="{C885E40E-0EE1-42B5-B689-021F6D08B9A2}" srcId="{40B0D953-D9A6-4CDA-91F1-ECA5363FF131}" destId="{3BED7940-B4A2-450F-8F85-C15E3E65EE89}" srcOrd="0" destOrd="0" parTransId="{ECEF6F94-AFE0-4BA0-8AAA-035CB1A78092}" sibTransId="{CDECDFF6-78C7-4CE0-BBE0-6A5857CC759D}"/>
    <dgm:cxn modelId="{C9BE8D12-71FC-4DD2-BE26-DCF6A6091A94}" type="presOf" srcId="{1222A309-6AAA-4871-B872-B5422B960797}" destId="{FB7D8779-346A-4172-9FDB-D468906571B5}" srcOrd="0" destOrd="0" presId="urn:microsoft.com/office/officeart/2005/8/layout/process5"/>
    <dgm:cxn modelId="{2D87A635-7D29-4377-81E9-EFF5110DB05C}" type="presOf" srcId="{8585DB0B-C9D5-42CD-A60C-ECE0C0480EAE}" destId="{519288C8-44EA-4285-A1E2-BFED1EADA853}" srcOrd="0" destOrd="0" presId="urn:microsoft.com/office/officeart/2005/8/layout/process5"/>
    <dgm:cxn modelId="{59343A3E-E05A-4943-B8E7-D87566A7E2F6}" type="presOf" srcId="{27B8497C-C6BB-448D-87F3-80CF58F741C5}" destId="{E35E382E-9F01-4F91-B8A7-4698F2394845}" srcOrd="0" destOrd="0" presId="urn:microsoft.com/office/officeart/2005/8/layout/process5"/>
    <dgm:cxn modelId="{A9468C49-C025-4C6F-93B1-44AFD2DE4087}" type="presOf" srcId="{1222A309-6AAA-4871-B872-B5422B960797}" destId="{3503EEC9-D701-4C6B-8FBD-7D1F7BDF7735}" srcOrd="1" destOrd="0" presId="urn:microsoft.com/office/officeart/2005/8/layout/process5"/>
    <dgm:cxn modelId="{47947C4C-9EA4-4D4E-88A9-B89C52AB28B3}" type="presOf" srcId="{40B0D953-D9A6-4CDA-91F1-ECA5363FF131}" destId="{3BB63F7F-0E50-4A4B-878D-32002DFD76EA}" srcOrd="0" destOrd="0" presId="urn:microsoft.com/office/officeart/2005/8/layout/process5"/>
    <dgm:cxn modelId="{C7C56F75-2056-4413-999C-E602C3A3B4FE}" type="presOf" srcId="{3BED7940-B4A2-450F-8F85-C15E3E65EE89}" destId="{A198F258-3F14-4F10-B648-75BAE7361002}" srcOrd="0" destOrd="0" presId="urn:microsoft.com/office/officeart/2005/8/layout/process5"/>
    <dgm:cxn modelId="{AB4ADC7F-C441-471B-B1DF-7542BB588A77}" type="presOf" srcId="{CDECDFF6-78C7-4CE0-BBE0-6A5857CC759D}" destId="{F83D2946-379E-483C-BD40-2C75F44656BE}" srcOrd="0" destOrd="0" presId="urn:microsoft.com/office/officeart/2005/8/layout/process5"/>
    <dgm:cxn modelId="{59C052B3-CC40-452E-A49F-1DB30568B19A}" srcId="{40B0D953-D9A6-4CDA-91F1-ECA5363FF131}" destId="{27B8497C-C6BB-448D-87F3-80CF58F741C5}" srcOrd="3" destOrd="0" parTransId="{271FB788-7014-4314-9B52-211D72F42687}" sibTransId="{4219124C-B376-4891-B33A-0D6B88F38195}"/>
    <dgm:cxn modelId="{4FD271B8-0D9F-4047-9A54-6E30445F6EB9}" type="presOf" srcId="{D52C3E9D-7ABE-4616-8D27-6ECB57F30CBF}" destId="{F90E98D1-0118-48AE-9DFE-6872CE1022EF}" srcOrd="1" destOrd="0" presId="urn:microsoft.com/office/officeart/2005/8/layout/process5"/>
    <dgm:cxn modelId="{C0896BC8-B1EB-405F-9B7F-F74937035BF1}" type="presOf" srcId="{D52C3E9D-7ABE-4616-8D27-6ECB57F30CBF}" destId="{96C18287-C1DD-4C17-AC7C-5DE7EBCE0E2C}" srcOrd="0" destOrd="0" presId="urn:microsoft.com/office/officeart/2005/8/layout/process5"/>
    <dgm:cxn modelId="{A1C2BED0-02CA-4BBD-BAA8-D8785A4FF35C}" type="presOf" srcId="{CDECDFF6-78C7-4CE0-BBE0-6A5857CC759D}" destId="{1BE46BF6-4876-4CA4-84D2-761F74B71D88}" srcOrd="1" destOrd="0" presId="urn:microsoft.com/office/officeart/2005/8/layout/process5"/>
    <dgm:cxn modelId="{29B5CFE8-1DC9-41A7-9FDC-44338E93CFAE}" type="presOf" srcId="{11441546-5E7F-4821-A86D-3B57FB7BFA8F}" destId="{F2BFACC7-D55C-47C1-9A9C-9E21BF1715AC}" srcOrd="0" destOrd="0" presId="urn:microsoft.com/office/officeart/2005/8/layout/process5"/>
    <dgm:cxn modelId="{3C2E59F2-4345-4D70-ADA6-A22167E13A63}" srcId="{40B0D953-D9A6-4CDA-91F1-ECA5363FF131}" destId="{8585DB0B-C9D5-42CD-A60C-ECE0C0480EAE}" srcOrd="1" destOrd="0" parTransId="{371B57DF-155C-4721-9264-1FA335D1CB9A}" sibTransId="{1222A309-6AAA-4871-B872-B5422B960797}"/>
    <dgm:cxn modelId="{B69974F4-3969-4E36-8365-13F046FA1802}" srcId="{40B0D953-D9A6-4CDA-91F1-ECA5363FF131}" destId="{11441546-5E7F-4821-A86D-3B57FB7BFA8F}" srcOrd="2" destOrd="0" parTransId="{8E8634F3-0E17-4D7B-8D07-BA7774DDC0A4}" sibTransId="{D52C3E9D-7ABE-4616-8D27-6ECB57F30CBF}"/>
    <dgm:cxn modelId="{FFC996C0-7930-40F0-88BB-B600A9BFEB1D}" type="presParOf" srcId="{3BB63F7F-0E50-4A4B-878D-32002DFD76EA}" destId="{A198F258-3F14-4F10-B648-75BAE7361002}" srcOrd="0" destOrd="0" presId="urn:microsoft.com/office/officeart/2005/8/layout/process5"/>
    <dgm:cxn modelId="{308562A2-C8A7-4CF3-9CA5-3EA19425798A}" type="presParOf" srcId="{3BB63F7F-0E50-4A4B-878D-32002DFD76EA}" destId="{F83D2946-379E-483C-BD40-2C75F44656BE}" srcOrd="1" destOrd="0" presId="urn:microsoft.com/office/officeart/2005/8/layout/process5"/>
    <dgm:cxn modelId="{36ED7D1C-1451-4B74-B483-161ED54FBE6E}" type="presParOf" srcId="{F83D2946-379E-483C-BD40-2C75F44656BE}" destId="{1BE46BF6-4876-4CA4-84D2-761F74B71D88}" srcOrd="0" destOrd="0" presId="urn:microsoft.com/office/officeart/2005/8/layout/process5"/>
    <dgm:cxn modelId="{155AD1D1-BEE0-4E10-B355-CB603412237F}" type="presParOf" srcId="{3BB63F7F-0E50-4A4B-878D-32002DFD76EA}" destId="{519288C8-44EA-4285-A1E2-BFED1EADA853}" srcOrd="2" destOrd="0" presId="urn:microsoft.com/office/officeart/2005/8/layout/process5"/>
    <dgm:cxn modelId="{2CD54BF0-EADF-4991-8A85-A90C4C4BF32B}" type="presParOf" srcId="{3BB63F7F-0E50-4A4B-878D-32002DFD76EA}" destId="{FB7D8779-346A-4172-9FDB-D468906571B5}" srcOrd="3" destOrd="0" presId="urn:microsoft.com/office/officeart/2005/8/layout/process5"/>
    <dgm:cxn modelId="{F21E3958-8B9C-4505-A244-65F2D22BA2AB}" type="presParOf" srcId="{FB7D8779-346A-4172-9FDB-D468906571B5}" destId="{3503EEC9-D701-4C6B-8FBD-7D1F7BDF7735}" srcOrd="0" destOrd="0" presId="urn:microsoft.com/office/officeart/2005/8/layout/process5"/>
    <dgm:cxn modelId="{EC4947FA-0CBA-43F0-9DDE-E37DF729A821}" type="presParOf" srcId="{3BB63F7F-0E50-4A4B-878D-32002DFD76EA}" destId="{F2BFACC7-D55C-47C1-9A9C-9E21BF1715AC}" srcOrd="4" destOrd="0" presId="urn:microsoft.com/office/officeart/2005/8/layout/process5"/>
    <dgm:cxn modelId="{B7581E18-6121-495F-87FC-5D0C4492EF30}" type="presParOf" srcId="{3BB63F7F-0E50-4A4B-878D-32002DFD76EA}" destId="{96C18287-C1DD-4C17-AC7C-5DE7EBCE0E2C}" srcOrd="5" destOrd="0" presId="urn:microsoft.com/office/officeart/2005/8/layout/process5"/>
    <dgm:cxn modelId="{F5372DEF-B731-4415-A7E9-36118CFFCCC8}" type="presParOf" srcId="{96C18287-C1DD-4C17-AC7C-5DE7EBCE0E2C}" destId="{F90E98D1-0118-48AE-9DFE-6872CE1022EF}" srcOrd="0" destOrd="0" presId="urn:microsoft.com/office/officeart/2005/8/layout/process5"/>
    <dgm:cxn modelId="{39C0B2EB-AB6C-44E6-9E12-325EEDB6CD30}" type="presParOf" srcId="{3BB63F7F-0E50-4A4B-878D-32002DFD76EA}" destId="{E35E382E-9F01-4F91-B8A7-4698F2394845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C6863B-BF4A-48C9-B0AF-8D8629DB0DE9}" type="doc">
      <dgm:prSet loTypeId="urn:microsoft.com/office/officeart/2005/8/layout/vList4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S"/>
        </a:p>
      </dgm:t>
    </dgm:pt>
    <dgm:pt modelId="{4711F6E0-C7A0-4911-86A9-2F4A523B9978}">
      <dgm:prSet phldrT="[Texto]"/>
      <dgm:spPr>
        <a:solidFill>
          <a:srgbClr val="63A0CC"/>
        </a:solidFill>
      </dgm:spPr>
      <dgm:t>
        <a:bodyPr/>
        <a:lstStyle/>
        <a:p>
          <a:pPr algn="ctr"/>
          <a:r>
            <a:rPr lang="es-ES" b="1" dirty="0"/>
            <a:t>POR TRENZADO</a:t>
          </a:r>
        </a:p>
        <a:p>
          <a:pPr algn="just"/>
          <a:r>
            <a:rPr lang="es-MX" dirty="0"/>
            <a:t>Es un tipo de cable que tiene dos conductores eléctricos aislados y entrelazados, lo que evita interferencia externa.</a:t>
          </a:r>
          <a:endParaRPr lang="es-ES" dirty="0"/>
        </a:p>
      </dgm:t>
    </dgm:pt>
    <dgm:pt modelId="{3154B808-DF56-4D8B-A94A-8D51D5C9BF49}" type="parTrans" cxnId="{86E78E51-7F7A-4BD3-AA09-AA0EE6BB5966}">
      <dgm:prSet/>
      <dgm:spPr/>
      <dgm:t>
        <a:bodyPr/>
        <a:lstStyle/>
        <a:p>
          <a:endParaRPr lang="es-ES"/>
        </a:p>
      </dgm:t>
    </dgm:pt>
    <dgm:pt modelId="{EA2C733F-B8EC-459D-8756-398BEF432D79}" type="sibTrans" cxnId="{86E78E51-7F7A-4BD3-AA09-AA0EE6BB5966}">
      <dgm:prSet/>
      <dgm:spPr/>
      <dgm:t>
        <a:bodyPr/>
        <a:lstStyle/>
        <a:p>
          <a:endParaRPr lang="es-ES"/>
        </a:p>
      </dgm:t>
    </dgm:pt>
    <dgm:pt modelId="{B40176EE-5EDB-4749-9CFE-04925C39EEED}">
      <dgm:prSet phldrT="[Texto]"/>
      <dgm:spPr/>
      <dgm:t>
        <a:bodyPr/>
        <a:lstStyle/>
        <a:p>
          <a:pPr algn="ctr"/>
          <a:r>
            <a:rPr lang="es-ES" b="1" dirty="0"/>
            <a:t>FIBRA OPTICA</a:t>
          </a:r>
        </a:p>
        <a:p>
          <a:pPr algn="just"/>
          <a:r>
            <a:rPr lang="es-MX" dirty="0"/>
            <a:t>Consiste en un filamento delgado de vidrio o de plástico, a través del cual viajan pulsos de luz láser, que contiene los datos a transmitir.</a:t>
          </a:r>
          <a:endParaRPr lang="es-ES" b="1" dirty="0"/>
        </a:p>
      </dgm:t>
    </dgm:pt>
    <dgm:pt modelId="{ACCD539F-7FD4-4D9C-B97C-4DC269E6A937}" type="parTrans" cxnId="{4553CB48-A912-46AC-A886-1CF1918CB485}">
      <dgm:prSet/>
      <dgm:spPr/>
      <dgm:t>
        <a:bodyPr/>
        <a:lstStyle/>
        <a:p>
          <a:endParaRPr lang="es-ES"/>
        </a:p>
      </dgm:t>
    </dgm:pt>
    <dgm:pt modelId="{9FE87415-AAAE-48F1-A11D-3D56575728E3}" type="sibTrans" cxnId="{4553CB48-A912-46AC-A886-1CF1918CB485}">
      <dgm:prSet/>
      <dgm:spPr/>
      <dgm:t>
        <a:bodyPr/>
        <a:lstStyle/>
        <a:p>
          <a:endParaRPr lang="es-ES"/>
        </a:p>
      </dgm:t>
    </dgm:pt>
    <dgm:pt modelId="{A51A7572-5D35-4006-A7D8-8B06C2733F0C}">
      <dgm:prSet phldrT="[Texto]"/>
      <dgm:spPr/>
      <dgm:t>
        <a:bodyPr/>
        <a:lstStyle/>
        <a:p>
          <a:pPr algn="ctr"/>
          <a:r>
            <a:rPr lang="es-ES" b="1" dirty="0"/>
            <a:t>COAXIAL</a:t>
          </a:r>
        </a:p>
        <a:p>
          <a:pPr algn="just"/>
          <a:r>
            <a:rPr lang="es-ES" dirty="0"/>
            <a:t>Están formados por dos conductores, separados por un aislante, y una malla metálica externa que impide que se produzcan interferencias.</a:t>
          </a:r>
        </a:p>
      </dgm:t>
    </dgm:pt>
    <dgm:pt modelId="{421C028B-4245-4B11-A1BF-E0628FA18740}" type="sibTrans" cxnId="{A4E432C8-45A8-440F-AD6E-1133A69D48A7}">
      <dgm:prSet/>
      <dgm:spPr/>
      <dgm:t>
        <a:bodyPr/>
        <a:lstStyle/>
        <a:p>
          <a:endParaRPr lang="es-ES"/>
        </a:p>
      </dgm:t>
    </dgm:pt>
    <dgm:pt modelId="{299AE0DC-3374-40E9-B877-E889C93CD79D}" type="parTrans" cxnId="{A4E432C8-45A8-440F-AD6E-1133A69D48A7}">
      <dgm:prSet/>
      <dgm:spPr/>
      <dgm:t>
        <a:bodyPr/>
        <a:lstStyle/>
        <a:p>
          <a:endParaRPr lang="es-ES"/>
        </a:p>
      </dgm:t>
    </dgm:pt>
    <dgm:pt modelId="{864ECDA9-D5B0-4EDC-BCE1-52D613A0356E}" type="pres">
      <dgm:prSet presAssocID="{1DC6863B-BF4A-48C9-B0AF-8D8629DB0DE9}" presName="linear" presStyleCnt="0">
        <dgm:presLayoutVars>
          <dgm:dir/>
          <dgm:resizeHandles val="exact"/>
        </dgm:presLayoutVars>
      </dgm:prSet>
      <dgm:spPr/>
    </dgm:pt>
    <dgm:pt modelId="{09E8E86D-AEC1-4F71-9645-87ACB4391338}" type="pres">
      <dgm:prSet presAssocID="{4711F6E0-C7A0-4911-86A9-2F4A523B9978}" presName="comp" presStyleCnt="0"/>
      <dgm:spPr/>
    </dgm:pt>
    <dgm:pt modelId="{F3915126-144E-4859-804B-011DD1D94D3D}" type="pres">
      <dgm:prSet presAssocID="{4711F6E0-C7A0-4911-86A9-2F4A523B9978}" presName="box" presStyleLbl="node1" presStyleIdx="0" presStyleCnt="3"/>
      <dgm:spPr/>
    </dgm:pt>
    <dgm:pt modelId="{9B427699-113E-4673-8DAB-BAB3FD1AA663}" type="pres">
      <dgm:prSet presAssocID="{4711F6E0-C7A0-4911-86A9-2F4A523B9978}" presName="img" presStyleLbl="fgImgPlace1" presStyleIdx="0" presStyleCnt="3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730508C-2C46-411A-BBA8-52C12DC95DCC}" type="pres">
      <dgm:prSet presAssocID="{4711F6E0-C7A0-4911-86A9-2F4A523B9978}" presName="text" presStyleLbl="node1" presStyleIdx="0" presStyleCnt="3">
        <dgm:presLayoutVars>
          <dgm:bulletEnabled val="1"/>
        </dgm:presLayoutVars>
      </dgm:prSet>
      <dgm:spPr/>
    </dgm:pt>
    <dgm:pt modelId="{7041AA5E-58F3-4C6B-BB8E-5A77E25F1868}" type="pres">
      <dgm:prSet presAssocID="{EA2C733F-B8EC-459D-8756-398BEF432D79}" presName="spacer" presStyleCnt="0"/>
      <dgm:spPr/>
    </dgm:pt>
    <dgm:pt modelId="{D3A4F540-25B7-42CF-B780-F77AFEE7FB44}" type="pres">
      <dgm:prSet presAssocID="{B40176EE-5EDB-4749-9CFE-04925C39EEED}" presName="comp" presStyleCnt="0"/>
      <dgm:spPr/>
    </dgm:pt>
    <dgm:pt modelId="{78B9DD92-0903-4619-B236-399AEFF9C5B8}" type="pres">
      <dgm:prSet presAssocID="{B40176EE-5EDB-4749-9CFE-04925C39EEED}" presName="box" presStyleLbl="node1" presStyleIdx="1" presStyleCnt="3" custLinFactNeighborX="0"/>
      <dgm:spPr/>
    </dgm:pt>
    <dgm:pt modelId="{334F15F6-BD10-4250-AD17-D8446EE31771}" type="pres">
      <dgm:prSet presAssocID="{B40176EE-5EDB-4749-9CFE-04925C39EEED}" presName="img" presStyleLbl="fgImgPlace1" presStyleIdx="1" presStyleCnt="3"/>
      <dgm:spPr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FBB7E027-3FF2-4E11-A655-2A944D6AF0AC}" type="pres">
      <dgm:prSet presAssocID="{B40176EE-5EDB-4749-9CFE-04925C39EEED}" presName="text" presStyleLbl="node1" presStyleIdx="1" presStyleCnt="3">
        <dgm:presLayoutVars>
          <dgm:bulletEnabled val="1"/>
        </dgm:presLayoutVars>
      </dgm:prSet>
      <dgm:spPr/>
    </dgm:pt>
    <dgm:pt modelId="{51B7A8A5-6C6C-4ACB-B743-F3A7F964F91F}" type="pres">
      <dgm:prSet presAssocID="{9FE87415-AAAE-48F1-A11D-3D56575728E3}" presName="spacer" presStyleCnt="0"/>
      <dgm:spPr/>
    </dgm:pt>
    <dgm:pt modelId="{AFCBD2E8-FAF2-471E-B1E2-3299463F2A9F}" type="pres">
      <dgm:prSet presAssocID="{A51A7572-5D35-4006-A7D8-8B06C2733F0C}" presName="comp" presStyleCnt="0"/>
      <dgm:spPr/>
    </dgm:pt>
    <dgm:pt modelId="{1D32B561-8F02-478B-AEC0-07C1399D15A3}" type="pres">
      <dgm:prSet presAssocID="{A51A7572-5D35-4006-A7D8-8B06C2733F0C}" presName="box" presStyleLbl="node1" presStyleIdx="2" presStyleCnt="3" custLinFactNeighborX="0" custLinFactNeighborY="3429"/>
      <dgm:spPr/>
    </dgm:pt>
    <dgm:pt modelId="{3F561FAD-AAEA-40E1-AE36-187FC1784854}" type="pres">
      <dgm:prSet presAssocID="{A51A7572-5D35-4006-A7D8-8B06C2733F0C}" presName="img" presStyleLbl="fgImgPlace1" presStyleIdx="2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099427C5-1FA5-4DD5-A78E-1D2B0BB21970}" type="pres">
      <dgm:prSet presAssocID="{A51A7572-5D35-4006-A7D8-8B06C2733F0C}" presName="text" presStyleLbl="node1" presStyleIdx="2" presStyleCnt="3">
        <dgm:presLayoutVars>
          <dgm:bulletEnabled val="1"/>
        </dgm:presLayoutVars>
      </dgm:prSet>
      <dgm:spPr/>
    </dgm:pt>
  </dgm:ptLst>
  <dgm:cxnLst>
    <dgm:cxn modelId="{AD98C244-6F01-4CE9-B884-FF2CE1F039E1}" type="presOf" srcId="{A51A7572-5D35-4006-A7D8-8B06C2733F0C}" destId="{1D32B561-8F02-478B-AEC0-07C1399D15A3}" srcOrd="0" destOrd="0" presId="urn:microsoft.com/office/officeart/2005/8/layout/vList4"/>
    <dgm:cxn modelId="{4553CB48-A912-46AC-A886-1CF1918CB485}" srcId="{1DC6863B-BF4A-48C9-B0AF-8D8629DB0DE9}" destId="{B40176EE-5EDB-4749-9CFE-04925C39EEED}" srcOrd="1" destOrd="0" parTransId="{ACCD539F-7FD4-4D9C-B97C-4DC269E6A937}" sibTransId="{9FE87415-AAAE-48F1-A11D-3D56575728E3}"/>
    <dgm:cxn modelId="{86E78E51-7F7A-4BD3-AA09-AA0EE6BB5966}" srcId="{1DC6863B-BF4A-48C9-B0AF-8D8629DB0DE9}" destId="{4711F6E0-C7A0-4911-86A9-2F4A523B9978}" srcOrd="0" destOrd="0" parTransId="{3154B808-DF56-4D8B-A94A-8D51D5C9BF49}" sibTransId="{EA2C733F-B8EC-459D-8756-398BEF432D79}"/>
    <dgm:cxn modelId="{3326F855-AD22-4C27-8439-4B3411A9312B}" type="presOf" srcId="{B40176EE-5EDB-4749-9CFE-04925C39EEED}" destId="{78B9DD92-0903-4619-B236-399AEFF9C5B8}" srcOrd="0" destOrd="0" presId="urn:microsoft.com/office/officeart/2005/8/layout/vList4"/>
    <dgm:cxn modelId="{2012B977-48B7-4FC2-8869-72B4EF6C3304}" type="presOf" srcId="{B40176EE-5EDB-4749-9CFE-04925C39EEED}" destId="{FBB7E027-3FF2-4E11-A655-2A944D6AF0AC}" srcOrd="1" destOrd="0" presId="urn:microsoft.com/office/officeart/2005/8/layout/vList4"/>
    <dgm:cxn modelId="{64161EA6-776A-4A6E-BF17-C6ECC58FB03C}" type="presOf" srcId="{1DC6863B-BF4A-48C9-B0AF-8D8629DB0DE9}" destId="{864ECDA9-D5B0-4EDC-BCE1-52D613A0356E}" srcOrd="0" destOrd="0" presId="urn:microsoft.com/office/officeart/2005/8/layout/vList4"/>
    <dgm:cxn modelId="{DAFE5AAD-595A-4C7B-92DC-18187994E9FC}" type="presOf" srcId="{4711F6E0-C7A0-4911-86A9-2F4A523B9978}" destId="{F3915126-144E-4859-804B-011DD1D94D3D}" srcOrd="0" destOrd="0" presId="urn:microsoft.com/office/officeart/2005/8/layout/vList4"/>
    <dgm:cxn modelId="{9AAB64B0-9902-444B-87BC-9A203E897064}" type="presOf" srcId="{A51A7572-5D35-4006-A7D8-8B06C2733F0C}" destId="{099427C5-1FA5-4DD5-A78E-1D2B0BB21970}" srcOrd="1" destOrd="0" presId="urn:microsoft.com/office/officeart/2005/8/layout/vList4"/>
    <dgm:cxn modelId="{A4E432C8-45A8-440F-AD6E-1133A69D48A7}" srcId="{1DC6863B-BF4A-48C9-B0AF-8D8629DB0DE9}" destId="{A51A7572-5D35-4006-A7D8-8B06C2733F0C}" srcOrd="2" destOrd="0" parTransId="{299AE0DC-3374-40E9-B877-E889C93CD79D}" sibTransId="{421C028B-4245-4B11-A1BF-E0628FA18740}"/>
    <dgm:cxn modelId="{689DA8F1-947B-4BFD-8EA9-F581A43F8D02}" type="presOf" srcId="{4711F6E0-C7A0-4911-86A9-2F4A523B9978}" destId="{F730508C-2C46-411A-BBA8-52C12DC95DCC}" srcOrd="1" destOrd="0" presId="urn:microsoft.com/office/officeart/2005/8/layout/vList4"/>
    <dgm:cxn modelId="{3C5602AD-E73B-4504-A050-9471ACE5A87B}" type="presParOf" srcId="{864ECDA9-D5B0-4EDC-BCE1-52D613A0356E}" destId="{09E8E86D-AEC1-4F71-9645-87ACB4391338}" srcOrd="0" destOrd="0" presId="urn:microsoft.com/office/officeart/2005/8/layout/vList4"/>
    <dgm:cxn modelId="{D86A8A4D-733A-422E-91FC-F8F67DFB2624}" type="presParOf" srcId="{09E8E86D-AEC1-4F71-9645-87ACB4391338}" destId="{F3915126-144E-4859-804B-011DD1D94D3D}" srcOrd="0" destOrd="0" presId="urn:microsoft.com/office/officeart/2005/8/layout/vList4"/>
    <dgm:cxn modelId="{5D4FC9B7-3075-4648-B508-7913661570CB}" type="presParOf" srcId="{09E8E86D-AEC1-4F71-9645-87ACB4391338}" destId="{9B427699-113E-4673-8DAB-BAB3FD1AA663}" srcOrd="1" destOrd="0" presId="urn:microsoft.com/office/officeart/2005/8/layout/vList4"/>
    <dgm:cxn modelId="{09ECFB0B-73D6-4E87-BFE4-4A08FD2D498B}" type="presParOf" srcId="{09E8E86D-AEC1-4F71-9645-87ACB4391338}" destId="{F730508C-2C46-411A-BBA8-52C12DC95DCC}" srcOrd="2" destOrd="0" presId="urn:microsoft.com/office/officeart/2005/8/layout/vList4"/>
    <dgm:cxn modelId="{98E18D63-153F-4A75-9FD5-244C93E62C3C}" type="presParOf" srcId="{864ECDA9-D5B0-4EDC-BCE1-52D613A0356E}" destId="{7041AA5E-58F3-4C6B-BB8E-5A77E25F1868}" srcOrd="1" destOrd="0" presId="urn:microsoft.com/office/officeart/2005/8/layout/vList4"/>
    <dgm:cxn modelId="{B1978F07-1E19-4526-83CD-86F03124D236}" type="presParOf" srcId="{864ECDA9-D5B0-4EDC-BCE1-52D613A0356E}" destId="{D3A4F540-25B7-42CF-B780-F77AFEE7FB44}" srcOrd="2" destOrd="0" presId="urn:microsoft.com/office/officeart/2005/8/layout/vList4"/>
    <dgm:cxn modelId="{459F1513-2208-49CE-9E58-50AFD71EC384}" type="presParOf" srcId="{D3A4F540-25B7-42CF-B780-F77AFEE7FB44}" destId="{78B9DD92-0903-4619-B236-399AEFF9C5B8}" srcOrd="0" destOrd="0" presId="urn:microsoft.com/office/officeart/2005/8/layout/vList4"/>
    <dgm:cxn modelId="{441093C3-9C3E-46FE-AF26-EE906904CB04}" type="presParOf" srcId="{D3A4F540-25B7-42CF-B780-F77AFEE7FB44}" destId="{334F15F6-BD10-4250-AD17-D8446EE31771}" srcOrd="1" destOrd="0" presId="urn:microsoft.com/office/officeart/2005/8/layout/vList4"/>
    <dgm:cxn modelId="{E312567B-0CEE-41EB-9CA4-D247DC54CD4F}" type="presParOf" srcId="{D3A4F540-25B7-42CF-B780-F77AFEE7FB44}" destId="{FBB7E027-3FF2-4E11-A655-2A944D6AF0AC}" srcOrd="2" destOrd="0" presId="urn:microsoft.com/office/officeart/2005/8/layout/vList4"/>
    <dgm:cxn modelId="{ED982A66-CD67-4FB7-912E-F6384E570158}" type="presParOf" srcId="{864ECDA9-D5B0-4EDC-BCE1-52D613A0356E}" destId="{51B7A8A5-6C6C-4ACB-B743-F3A7F964F91F}" srcOrd="3" destOrd="0" presId="urn:microsoft.com/office/officeart/2005/8/layout/vList4"/>
    <dgm:cxn modelId="{899337A6-A8D9-49B7-BC38-A9043D789BB9}" type="presParOf" srcId="{864ECDA9-D5B0-4EDC-BCE1-52D613A0356E}" destId="{AFCBD2E8-FAF2-471E-B1E2-3299463F2A9F}" srcOrd="4" destOrd="0" presId="urn:microsoft.com/office/officeart/2005/8/layout/vList4"/>
    <dgm:cxn modelId="{D9B802E0-1D7E-4752-B4FE-76592E1425F8}" type="presParOf" srcId="{AFCBD2E8-FAF2-471E-B1E2-3299463F2A9F}" destId="{1D32B561-8F02-478B-AEC0-07C1399D15A3}" srcOrd="0" destOrd="0" presId="urn:microsoft.com/office/officeart/2005/8/layout/vList4"/>
    <dgm:cxn modelId="{49F73D75-8F68-49B0-BD7C-509337A71B05}" type="presParOf" srcId="{AFCBD2E8-FAF2-471E-B1E2-3299463F2A9F}" destId="{3F561FAD-AAEA-40E1-AE36-187FC1784854}" srcOrd="1" destOrd="0" presId="urn:microsoft.com/office/officeart/2005/8/layout/vList4"/>
    <dgm:cxn modelId="{9296F0BF-5DF4-4694-ADE4-0885226393BF}" type="presParOf" srcId="{AFCBD2E8-FAF2-471E-B1E2-3299463F2A9F}" destId="{099427C5-1FA5-4DD5-A78E-1D2B0BB21970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019742-0AAE-4FBD-A0AF-98E9016B67D7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72E964E-E520-43B3-870B-58BA5D3AFDF9}">
      <dgm:prSet phldrT="[Texto]"/>
      <dgm:spPr>
        <a:solidFill>
          <a:srgbClr val="386F53"/>
        </a:solidFill>
      </dgm:spPr>
      <dgm:t>
        <a:bodyPr/>
        <a:lstStyle/>
        <a:p>
          <a:pPr algn="ctr"/>
          <a:r>
            <a:rPr lang="es-ES" b="1" dirty="0"/>
            <a:t>DIRECCIONAL</a:t>
          </a:r>
        </a:p>
        <a:p>
          <a:pPr algn="just"/>
          <a:r>
            <a:rPr lang="es-MX" dirty="0">
              <a:effectLst/>
            </a:rPr>
            <a:t>La antena transmisora emite la energía electromagnética concentrándola en un haz, por lo que las antenas emisora y receptora deben estar alineadas.</a:t>
          </a:r>
          <a:r>
            <a:rPr lang="es-MX" dirty="0"/>
            <a:t> </a:t>
          </a:r>
          <a:endParaRPr lang="es-ES" b="1" dirty="0"/>
        </a:p>
      </dgm:t>
    </dgm:pt>
    <dgm:pt modelId="{BB6D7A72-A19E-40CD-BE5D-0AC312F1671C}" type="parTrans" cxnId="{41E70596-C1FE-4E75-AAFA-4D50CC79D0CE}">
      <dgm:prSet/>
      <dgm:spPr/>
      <dgm:t>
        <a:bodyPr/>
        <a:lstStyle/>
        <a:p>
          <a:endParaRPr lang="es-ES"/>
        </a:p>
      </dgm:t>
    </dgm:pt>
    <dgm:pt modelId="{B5FCE0F9-C0AC-4551-B432-52AEDBC85983}" type="sibTrans" cxnId="{41E70596-C1FE-4E75-AAFA-4D50CC79D0CE}">
      <dgm:prSet/>
      <dgm:spPr/>
      <dgm:t>
        <a:bodyPr/>
        <a:lstStyle/>
        <a:p>
          <a:endParaRPr lang="es-ES"/>
        </a:p>
      </dgm:t>
    </dgm:pt>
    <dgm:pt modelId="{0A7A4CE6-B9C9-4EB9-9895-DA8E975EBC7F}">
      <dgm:prSet phldrT="[Texto]"/>
      <dgm:spPr>
        <a:solidFill>
          <a:srgbClr val="386F53"/>
        </a:solidFill>
      </dgm:spPr>
      <dgm:t>
        <a:bodyPr/>
        <a:lstStyle/>
        <a:p>
          <a:pPr algn="ctr"/>
          <a:r>
            <a:rPr lang="es-ES" b="1" dirty="0"/>
            <a:t>OMNIDIRECCIONAL</a:t>
          </a:r>
        </a:p>
        <a:p>
          <a:pPr algn="just"/>
          <a:r>
            <a:rPr lang="es-MX" dirty="0">
              <a:effectLst/>
            </a:rPr>
            <a:t>La radiación se hace de manera dispersa, emitiendo en todas direcciones, pudiendo la señal ser recibida por varias antenas.</a:t>
          </a:r>
          <a:r>
            <a:rPr lang="es-MX" dirty="0"/>
            <a:t> </a:t>
          </a:r>
          <a:endParaRPr lang="es-ES" b="1" dirty="0"/>
        </a:p>
      </dgm:t>
    </dgm:pt>
    <dgm:pt modelId="{B2AB80CC-BC7D-4649-B1FD-3C49DB1D04B6}" type="parTrans" cxnId="{046A05B7-92DB-42ED-8844-5958D56718C7}">
      <dgm:prSet/>
      <dgm:spPr/>
      <dgm:t>
        <a:bodyPr/>
        <a:lstStyle/>
        <a:p>
          <a:endParaRPr lang="es-ES"/>
        </a:p>
      </dgm:t>
    </dgm:pt>
    <dgm:pt modelId="{7B425F5F-3F2B-496D-8F7B-543C7D85BE67}" type="sibTrans" cxnId="{046A05B7-92DB-42ED-8844-5958D56718C7}">
      <dgm:prSet/>
      <dgm:spPr/>
      <dgm:t>
        <a:bodyPr/>
        <a:lstStyle/>
        <a:p>
          <a:endParaRPr lang="es-ES"/>
        </a:p>
      </dgm:t>
    </dgm:pt>
    <dgm:pt modelId="{F2E80BB2-DA39-4BCF-AC3B-7A6C102F1DA8}" type="pres">
      <dgm:prSet presAssocID="{20019742-0AAE-4FBD-A0AF-98E9016B67D7}" presName="linear" presStyleCnt="0">
        <dgm:presLayoutVars>
          <dgm:dir val="rev"/>
          <dgm:resizeHandles val="exact"/>
        </dgm:presLayoutVars>
      </dgm:prSet>
      <dgm:spPr/>
    </dgm:pt>
    <dgm:pt modelId="{A994754F-3182-4251-BCC7-116A19CE5ADB}" type="pres">
      <dgm:prSet presAssocID="{972E964E-E520-43B3-870B-58BA5D3AFDF9}" presName="comp" presStyleCnt="0"/>
      <dgm:spPr/>
    </dgm:pt>
    <dgm:pt modelId="{9F9D3B7B-0D6F-4B36-8396-201B4CE230FD}" type="pres">
      <dgm:prSet presAssocID="{972E964E-E520-43B3-870B-58BA5D3AFDF9}" presName="box" presStyleLbl="node1" presStyleIdx="0" presStyleCnt="2"/>
      <dgm:spPr/>
    </dgm:pt>
    <dgm:pt modelId="{A5D70591-71D0-4687-A834-D20228554DB6}" type="pres">
      <dgm:prSet presAssocID="{972E964E-E520-43B3-870B-58BA5D3AFDF9}" presName="img" presStyleLbl="fgImgPlace1" presStyleIdx="0" presStyleCnt="2"/>
      <dgm:spPr>
        <a:solidFill>
          <a:schemeClr val="tx1"/>
        </a:solidFill>
      </dgm:spPr>
    </dgm:pt>
    <dgm:pt modelId="{4DDDDEA6-948E-49FB-AD49-08F40026EE23}" type="pres">
      <dgm:prSet presAssocID="{972E964E-E520-43B3-870B-58BA5D3AFDF9}" presName="text" presStyleLbl="node1" presStyleIdx="0" presStyleCnt="2">
        <dgm:presLayoutVars>
          <dgm:bulletEnabled val="1"/>
        </dgm:presLayoutVars>
      </dgm:prSet>
      <dgm:spPr/>
    </dgm:pt>
    <dgm:pt modelId="{A4BD0AA1-0674-47FB-B895-4B609291B31E}" type="pres">
      <dgm:prSet presAssocID="{B5FCE0F9-C0AC-4551-B432-52AEDBC85983}" presName="spacer" presStyleCnt="0"/>
      <dgm:spPr/>
    </dgm:pt>
    <dgm:pt modelId="{3439B3C2-E2FE-405E-A8A6-84D871DAC064}" type="pres">
      <dgm:prSet presAssocID="{0A7A4CE6-B9C9-4EB9-9895-DA8E975EBC7F}" presName="comp" presStyleCnt="0"/>
      <dgm:spPr/>
    </dgm:pt>
    <dgm:pt modelId="{97840520-AD8C-4BCD-8573-C5AD5FCCB255}" type="pres">
      <dgm:prSet presAssocID="{0A7A4CE6-B9C9-4EB9-9895-DA8E975EBC7F}" presName="box" presStyleLbl="node1" presStyleIdx="1" presStyleCnt="2"/>
      <dgm:spPr/>
    </dgm:pt>
    <dgm:pt modelId="{B837D9E6-CBC5-4553-9442-239F589AA151}" type="pres">
      <dgm:prSet presAssocID="{0A7A4CE6-B9C9-4EB9-9895-DA8E975EBC7F}" presName="img" presStyleLbl="fgImgPlace1" presStyleIdx="1" presStyleCnt="2"/>
      <dgm:spPr>
        <a:solidFill>
          <a:schemeClr val="tx1"/>
        </a:solidFill>
      </dgm:spPr>
    </dgm:pt>
    <dgm:pt modelId="{E56C029B-8178-4BEF-B1C2-E61111B592AF}" type="pres">
      <dgm:prSet presAssocID="{0A7A4CE6-B9C9-4EB9-9895-DA8E975EBC7F}" presName="text" presStyleLbl="node1" presStyleIdx="1" presStyleCnt="2">
        <dgm:presLayoutVars>
          <dgm:bulletEnabled val="1"/>
        </dgm:presLayoutVars>
      </dgm:prSet>
      <dgm:spPr/>
    </dgm:pt>
  </dgm:ptLst>
  <dgm:cxnLst>
    <dgm:cxn modelId="{2B71CC05-0A4A-4EDB-ACD3-7D724CF229A4}" type="presOf" srcId="{972E964E-E520-43B3-870B-58BA5D3AFDF9}" destId="{4DDDDEA6-948E-49FB-AD49-08F40026EE23}" srcOrd="1" destOrd="0" presId="urn:microsoft.com/office/officeart/2005/8/layout/vList4"/>
    <dgm:cxn modelId="{FF85F48B-E83A-4215-814B-0EB1EA2570B2}" type="presOf" srcId="{972E964E-E520-43B3-870B-58BA5D3AFDF9}" destId="{9F9D3B7B-0D6F-4B36-8396-201B4CE230FD}" srcOrd="0" destOrd="0" presId="urn:microsoft.com/office/officeart/2005/8/layout/vList4"/>
    <dgm:cxn modelId="{BDE8EF94-E1B5-48F6-BF9B-C68387FE26E3}" type="presOf" srcId="{0A7A4CE6-B9C9-4EB9-9895-DA8E975EBC7F}" destId="{97840520-AD8C-4BCD-8573-C5AD5FCCB255}" srcOrd="0" destOrd="0" presId="urn:microsoft.com/office/officeart/2005/8/layout/vList4"/>
    <dgm:cxn modelId="{41E70596-C1FE-4E75-AAFA-4D50CC79D0CE}" srcId="{20019742-0AAE-4FBD-A0AF-98E9016B67D7}" destId="{972E964E-E520-43B3-870B-58BA5D3AFDF9}" srcOrd="0" destOrd="0" parTransId="{BB6D7A72-A19E-40CD-BE5D-0AC312F1671C}" sibTransId="{B5FCE0F9-C0AC-4551-B432-52AEDBC85983}"/>
    <dgm:cxn modelId="{39FD3EB5-F995-4D8E-AB8B-1CE78699BBA8}" type="presOf" srcId="{20019742-0AAE-4FBD-A0AF-98E9016B67D7}" destId="{F2E80BB2-DA39-4BCF-AC3B-7A6C102F1DA8}" srcOrd="0" destOrd="0" presId="urn:microsoft.com/office/officeart/2005/8/layout/vList4"/>
    <dgm:cxn modelId="{046A05B7-92DB-42ED-8844-5958D56718C7}" srcId="{20019742-0AAE-4FBD-A0AF-98E9016B67D7}" destId="{0A7A4CE6-B9C9-4EB9-9895-DA8E975EBC7F}" srcOrd="1" destOrd="0" parTransId="{B2AB80CC-BC7D-4649-B1FD-3C49DB1D04B6}" sibTransId="{7B425F5F-3F2B-496D-8F7B-543C7D85BE67}"/>
    <dgm:cxn modelId="{7C2615EE-0D08-4262-86EE-1B331875991F}" type="presOf" srcId="{0A7A4CE6-B9C9-4EB9-9895-DA8E975EBC7F}" destId="{E56C029B-8178-4BEF-B1C2-E61111B592AF}" srcOrd="1" destOrd="0" presId="urn:microsoft.com/office/officeart/2005/8/layout/vList4"/>
    <dgm:cxn modelId="{C1A917C6-C87D-4CFA-A90E-B1C0EBB0539C}" type="presParOf" srcId="{F2E80BB2-DA39-4BCF-AC3B-7A6C102F1DA8}" destId="{A994754F-3182-4251-BCC7-116A19CE5ADB}" srcOrd="0" destOrd="0" presId="urn:microsoft.com/office/officeart/2005/8/layout/vList4"/>
    <dgm:cxn modelId="{07E641D5-64A5-4C01-9C63-A84F0FB46E49}" type="presParOf" srcId="{A994754F-3182-4251-BCC7-116A19CE5ADB}" destId="{9F9D3B7B-0D6F-4B36-8396-201B4CE230FD}" srcOrd="0" destOrd="0" presId="urn:microsoft.com/office/officeart/2005/8/layout/vList4"/>
    <dgm:cxn modelId="{141BAE80-5215-47BB-A881-6899BD1B31C7}" type="presParOf" srcId="{A994754F-3182-4251-BCC7-116A19CE5ADB}" destId="{A5D70591-71D0-4687-A834-D20228554DB6}" srcOrd="1" destOrd="0" presId="urn:microsoft.com/office/officeart/2005/8/layout/vList4"/>
    <dgm:cxn modelId="{CE331D9D-2F0B-4C6B-90B1-B5D7F5BC6874}" type="presParOf" srcId="{A994754F-3182-4251-BCC7-116A19CE5ADB}" destId="{4DDDDEA6-948E-49FB-AD49-08F40026EE23}" srcOrd="2" destOrd="0" presId="urn:microsoft.com/office/officeart/2005/8/layout/vList4"/>
    <dgm:cxn modelId="{1002E9AF-D9FB-4F25-A25D-CD48C918018B}" type="presParOf" srcId="{F2E80BB2-DA39-4BCF-AC3B-7A6C102F1DA8}" destId="{A4BD0AA1-0674-47FB-B895-4B609291B31E}" srcOrd="1" destOrd="0" presId="urn:microsoft.com/office/officeart/2005/8/layout/vList4"/>
    <dgm:cxn modelId="{99B93F11-C33F-43BF-AA37-2EA1FEA19E95}" type="presParOf" srcId="{F2E80BB2-DA39-4BCF-AC3B-7A6C102F1DA8}" destId="{3439B3C2-E2FE-405E-A8A6-84D871DAC064}" srcOrd="2" destOrd="0" presId="urn:microsoft.com/office/officeart/2005/8/layout/vList4"/>
    <dgm:cxn modelId="{FCED3108-CD94-452E-83EF-0650C5B67638}" type="presParOf" srcId="{3439B3C2-E2FE-405E-A8A6-84D871DAC064}" destId="{97840520-AD8C-4BCD-8573-C5AD5FCCB255}" srcOrd="0" destOrd="0" presId="urn:microsoft.com/office/officeart/2005/8/layout/vList4"/>
    <dgm:cxn modelId="{0FB0804C-57AD-4B3A-A48C-B28F6CCB83C2}" type="presParOf" srcId="{3439B3C2-E2FE-405E-A8A6-84D871DAC064}" destId="{B837D9E6-CBC5-4553-9442-239F589AA151}" srcOrd="1" destOrd="0" presId="urn:microsoft.com/office/officeart/2005/8/layout/vList4"/>
    <dgm:cxn modelId="{6F0F83A1-7DC3-468E-B323-0B0B2DB93A47}" type="presParOf" srcId="{3439B3C2-E2FE-405E-A8A6-84D871DAC064}" destId="{E56C029B-8178-4BEF-B1C2-E61111B592AF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DA2BBA-2289-4B37-9EA5-B29E9F8D576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3D12509-922F-495C-A861-9277A5597D58}">
      <dgm:prSet phldrT="[Texto]"/>
      <dgm:spPr/>
      <dgm:t>
        <a:bodyPr/>
        <a:lstStyle/>
        <a:p>
          <a:r>
            <a:rPr lang="es-ES" dirty="0" err="1"/>
            <a:t>bp</a:t>
          </a:r>
          <a:r>
            <a:rPr lang="es-ES" dirty="0"/>
            <a:t>/s</a:t>
          </a:r>
        </a:p>
      </dgm:t>
    </dgm:pt>
    <dgm:pt modelId="{9E5F8B86-F1F6-4172-BFB0-03C96B3FBF0F}" type="parTrans" cxnId="{C17AC09F-AE69-4B97-9877-B1AE696C6A79}">
      <dgm:prSet/>
      <dgm:spPr/>
      <dgm:t>
        <a:bodyPr/>
        <a:lstStyle/>
        <a:p>
          <a:endParaRPr lang="es-ES"/>
        </a:p>
      </dgm:t>
    </dgm:pt>
    <dgm:pt modelId="{8DD1149E-5599-4E84-A566-004B02741749}" type="sibTrans" cxnId="{C17AC09F-AE69-4B97-9877-B1AE696C6A79}">
      <dgm:prSet/>
      <dgm:spPr/>
      <dgm:t>
        <a:bodyPr/>
        <a:lstStyle/>
        <a:p>
          <a:endParaRPr lang="es-ES"/>
        </a:p>
      </dgm:t>
    </dgm:pt>
    <dgm:pt modelId="{9C349C0B-51FA-416D-9F6C-BFFD977DBA0D}">
      <dgm:prSet phldrT="[Texto]"/>
      <dgm:spPr/>
      <dgm:t>
        <a:bodyPr/>
        <a:lstStyle/>
        <a:p>
          <a:r>
            <a:rPr lang="es-MX" b="1" dirty="0"/>
            <a:t>Bits Por Segundo: </a:t>
          </a:r>
          <a:r>
            <a:rPr lang="es-MX" dirty="0"/>
            <a:t>La medida de datos mas pequeña. </a:t>
          </a:r>
          <a:endParaRPr lang="es-ES" dirty="0"/>
        </a:p>
      </dgm:t>
    </dgm:pt>
    <dgm:pt modelId="{489AD28C-BA41-42DF-8741-44A2980D76DE}" type="parTrans" cxnId="{BBD3C41D-5B6C-4AF1-ADE0-7F1124D6B332}">
      <dgm:prSet/>
      <dgm:spPr/>
      <dgm:t>
        <a:bodyPr/>
        <a:lstStyle/>
        <a:p>
          <a:endParaRPr lang="es-ES"/>
        </a:p>
      </dgm:t>
    </dgm:pt>
    <dgm:pt modelId="{4A306136-088D-456E-B35E-AE20DEDE8B01}" type="sibTrans" cxnId="{BBD3C41D-5B6C-4AF1-ADE0-7F1124D6B332}">
      <dgm:prSet/>
      <dgm:spPr/>
      <dgm:t>
        <a:bodyPr/>
        <a:lstStyle/>
        <a:p>
          <a:endParaRPr lang="es-ES"/>
        </a:p>
      </dgm:t>
    </dgm:pt>
    <dgm:pt modelId="{4C635AB6-6B58-449F-9130-F1E0B51F86CE}">
      <dgm:prSet phldrT="[Texto]"/>
      <dgm:spPr/>
      <dgm:t>
        <a:bodyPr/>
        <a:lstStyle/>
        <a:p>
          <a:r>
            <a:rPr lang="es-ES" dirty="0" err="1"/>
            <a:t>kbp</a:t>
          </a:r>
          <a:r>
            <a:rPr lang="es-ES" dirty="0"/>
            <a:t>/s</a:t>
          </a:r>
        </a:p>
      </dgm:t>
    </dgm:pt>
    <dgm:pt modelId="{A9F92564-43C1-497D-B7E6-D95F845E8C9A}" type="parTrans" cxnId="{9DA20F5E-1E3A-479F-8E86-B6405FF73753}">
      <dgm:prSet/>
      <dgm:spPr/>
      <dgm:t>
        <a:bodyPr/>
        <a:lstStyle/>
        <a:p>
          <a:endParaRPr lang="es-ES"/>
        </a:p>
      </dgm:t>
    </dgm:pt>
    <dgm:pt modelId="{9FF8A7F3-E12A-4FD8-A560-4567781DAA9F}" type="sibTrans" cxnId="{9DA20F5E-1E3A-479F-8E86-B6405FF73753}">
      <dgm:prSet/>
      <dgm:spPr/>
      <dgm:t>
        <a:bodyPr/>
        <a:lstStyle/>
        <a:p>
          <a:endParaRPr lang="es-ES"/>
        </a:p>
      </dgm:t>
    </dgm:pt>
    <dgm:pt modelId="{29C1420E-2CE2-4B6E-877F-682DDECE1FC4}">
      <dgm:prSet phldrT="[Texto]"/>
      <dgm:spPr/>
      <dgm:t>
        <a:bodyPr/>
        <a:lstStyle/>
        <a:p>
          <a:r>
            <a:rPr lang="es-MX" b="1" dirty="0"/>
            <a:t>Kilobits Por Segundo: </a:t>
          </a:r>
          <a:r>
            <a:rPr lang="es-MX" dirty="0"/>
            <a:t>Una medida mayor. Representa 1000 bits.</a:t>
          </a:r>
          <a:endParaRPr lang="es-ES" dirty="0"/>
        </a:p>
      </dgm:t>
    </dgm:pt>
    <dgm:pt modelId="{E3E0DBD3-BBF0-4CFB-B142-C764EAD019BD}" type="parTrans" cxnId="{86D73079-C52A-4FB3-8FF0-2C2ECEE0F42E}">
      <dgm:prSet/>
      <dgm:spPr/>
      <dgm:t>
        <a:bodyPr/>
        <a:lstStyle/>
        <a:p>
          <a:endParaRPr lang="es-ES"/>
        </a:p>
      </dgm:t>
    </dgm:pt>
    <dgm:pt modelId="{C59CFDBE-11E3-485A-B191-58666ADE0954}" type="sibTrans" cxnId="{86D73079-C52A-4FB3-8FF0-2C2ECEE0F42E}">
      <dgm:prSet/>
      <dgm:spPr/>
      <dgm:t>
        <a:bodyPr/>
        <a:lstStyle/>
        <a:p>
          <a:endParaRPr lang="es-ES"/>
        </a:p>
      </dgm:t>
    </dgm:pt>
    <dgm:pt modelId="{5E3AE524-94DC-4ED3-AD74-15018C65640E}">
      <dgm:prSet phldrT="[Texto]"/>
      <dgm:spPr/>
      <dgm:t>
        <a:bodyPr/>
        <a:lstStyle/>
        <a:p>
          <a:r>
            <a:rPr lang="es-ES" dirty="0" err="1"/>
            <a:t>Mbp</a:t>
          </a:r>
          <a:r>
            <a:rPr lang="es-ES" dirty="0"/>
            <a:t>/s</a:t>
          </a:r>
        </a:p>
      </dgm:t>
    </dgm:pt>
    <dgm:pt modelId="{8E77E2E9-4BA1-4F6B-BBBA-D8ABD8AFF85A}" type="parTrans" cxnId="{E6D89AE2-D17B-4000-9A4C-11FA4B4FBD1C}">
      <dgm:prSet/>
      <dgm:spPr/>
      <dgm:t>
        <a:bodyPr/>
        <a:lstStyle/>
        <a:p>
          <a:endParaRPr lang="es-ES"/>
        </a:p>
      </dgm:t>
    </dgm:pt>
    <dgm:pt modelId="{6BAEB964-AB87-45E8-85B1-A542546D81F9}" type="sibTrans" cxnId="{E6D89AE2-D17B-4000-9A4C-11FA4B4FBD1C}">
      <dgm:prSet/>
      <dgm:spPr/>
      <dgm:t>
        <a:bodyPr/>
        <a:lstStyle/>
        <a:p>
          <a:endParaRPr lang="es-ES"/>
        </a:p>
      </dgm:t>
    </dgm:pt>
    <dgm:pt modelId="{5D7A3BCE-612C-45CE-A0E2-FAB936C08859}">
      <dgm:prSet phldrT="[Texto]"/>
      <dgm:spPr/>
      <dgm:t>
        <a:bodyPr/>
        <a:lstStyle/>
        <a:p>
          <a:r>
            <a:rPr lang="es-ES" b="1" dirty="0"/>
            <a:t>Megabits Por Segundo: </a:t>
          </a:r>
          <a:r>
            <a:rPr lang="es-ES" b="0" dirty="0"/>
            <a:t>Una medida mayor, aun mas que kilobits. Representa 1000 kilobits</a:t>
          </a:r>
          <a:endParaRPr lang="es-ES" b="1" dirty="0"/>
        </a:p>
      </dgm:t>
    </dgm:pt>
    <dgm:pt modelId="{07EA37DA-AA81-4638-946C-461E92BA0A68}" type="sibTrans" cxnId="{41E8FCCE-CF1A-4F08-81BE-06B8A151FFB6}">
      <dgm:prSet/>
      <dgm:spPr/>
      <dgm:t>
        <a:bodyPr/>
        <a:lstStyle/>
        <a:p>
          <a:endParaRPr lang="es-ES"/>
        </a:p>
      </dgm:t>
    </dgm:pt>
    <dgm:pt modelId="{449C0762-3C45-4D80-BF7C-26F01B1F37B8}" type="parTrans" cxnId="{41E8FCCE-CF1A-4F08-81BE-06B8A151FFB6}">
      <dgm:prSet/>
      <dgm:spPr/>
      <dgm:t>
        <a:bodyPr/>
        <a:lstStyle/>
        <a:p>
          <a:endParaRPr lang="es-ES"/>
        </a:p>
      </dgm:t>
    </dgm:pt>
    <dgm:pt modelId="{A9B12007-CA49-4683-99F8-EE4C979F9611}">
      <dgm:prSet/>
      <dgm:spPr/>
      <dgm:t>
        <a:bodyPr/>
        <a:lstStyle/>
        <a:p>
          <a:r>
            <a:rPr lang="es-ES" dirty="0" err="1"/>
            <a:t>Gbp</a:t>
          </a:r>
          <a:r>
            <a:rPr lang="es-ES" dirty="0"/>
            <a:t>/s</a:t>
          </a:r>
        </a:p>
      </dgm:t>
    </dgm:pt>
    <dgm:pt modelId="{E63C2ACA-F760-4BA7-9722-84BB2642D9D9}" type="parTrans" cxnId="{66800F5B-4C51-44E3-BC8F-3F7F8FFF0DE6}">
      <dgm:prSet/>
      <dgm:spPr/>
      <dgm:t>
        <a:bodyPr/>
        <a:lstStyle/>
        <a:p>
          <a:endParaRPr lang="es-ES"/>
        </a:p>
      </dgm:t>
    </dgm:pt>
    <dgm:pt modelId="{05E40A93-5553-4A39-BCE3-66527DEC6DBF}" type="sibTrans" cxnId="{66800F5B-4C51-44E3-BC8F-3F7F8FFF0DE6}">
      <dgm:prSet/>
      <dgm:spPr/>
      <dgm:t>
        <a:bodyPr/>
        <a:lstStyle/>
        <a:p>
          <a:endParaRPr lang="es-ES"/>
        </a:p>
      </dgm:t>
    </dgm:pt>
    <dgm:pt modelId="{1E165BF5-05C9-4BD6-8AEB-EEF145E5861A}">
      <dgm:prSet/>
      <dgm:spPr/>
      <dgm:t>
        <a:bodyPr/>
        <a:lstStyle/>
        <a:p>
          <a:endParaRPr lang="es-ES" dirty="0"/>
        </a:p>
      </dgm:t>
    </dgm:pt>
    <dgm:pt modelId="{734E902A-88E2-4D4E-8430-38E7685EA42E}" type="parTrans" cxnId="{8B5D9B11-67AA-4956-920A-9BD0698CAF8B}">
      <dgm:prSet/>
      <dgm:spPr/>
      <dgm:t>
        <a:bodyPr/>
        <a:lstStyle/>
        <a:p>
          <a:endParaRPr lang="es-ES"/>
        </a:p>
      </dgm:t>
    </dgm:pt>
    <dgm:pt modelId="{A92BB7E5-5D61-420C-BEEB-B21EBBE26C12}" type="sibTrans" cxnId="{8B5D9B11-67AA-4956-920A-9BD0698CAF8B}">
      <dgm:prSet/>
      <dgm:spPr/>
      <dgm:t>
        <a:bodyPr/>
        <a:lstStyle/>
        <a:p>
          <a:endParaRPr lang="es-ES"/>
        </a:p>
      </dgm:t>
    </dgm:pt>
    <dgm:pt modelId="{B080B72A-7243-4F40-BFA4-C7ACA436CD2B}">
      <dgm:prSet/>
      <dgm:spPr/>
      <dgm:t>
        <a:bodyPr/>
        <a:lstStyle/>
        <a:p>
          <a:r>
            <a:rPr lang="es-MX" b="1" dirty="0"/>
            <a:t>Gigabits Por Segundo: </a:t>
          </a:r>
          <a:r>
            <a:rPr lang="es-MX" dirty="0"/>
            <a:t>La medida de mayor  tamaño mas estándar. Representa 1000 Megabits.</a:t>
          </a:r>
          <a:endParaRPr lang="es-MX" b="1" dirty="0"/>
        </a:p>
      </dgm:t>
    </dgm:pt>
    <dgm:pt modelId="{7F12B28B-7839-43A2-877F-48AE165057A3}" type="parTrans" cxnId="{9D0B5228-ECCB-46F4-973D-1118CB9A6E83}">
      <dgm:prSet/>
      <dgm:spPr/>
      <dgm:t>
        <a:bodyPr/>
        <a:lstStyle/>
        <a:p>
          <a:endParaRPr lang="es-ES"/>
        </a:p>
      </dgm:t>
    </dgm:pt>
    <dgm:pt modelId="{E2CF1332-AD49-4D50-9840-6099DC13CEB8}" type="sibTrans" cxnId="{9D0B5228-ECCB-46F4-973D-1118CB9A6E83}">
      <dgm:prSet/>
      <dgm:spPr/>
      <dgm:t>
        <a:bodyPr/>
        <a:lstStyle/>
        <a:p>
          <a:endParaRPr lang="es-ES"/>
        </a:p>
      </dgm:t>
    </dgm:pt>
    <dgm:pt modelId="{7C72E378-D81E-46F5-9D5A-37638070D299}" type="pres">
      <dgm:prSet presAssocID="{ADDA2BBA-2289-4B37-9EA5-B29E9F8D5761}" presName="Name0" presStyleCnt="0">
        <dgm:presLayoutVars>
          <dgm:dir/>
          <dgm:animLvl val="lvl"/>
          <dgm:resizeHandles val="exact"/>
        </dgm:presLayoutVars>
      </dgm:prSet>
      <dgm:spPr/>
    </dgm:pt>
    <dgm:pt modelId="{07F451FB-B45C-4D72-9F5C-65CD42AB6028}" type="pres">
      <dgm:prSet presAssocID="{23D12509-922F-495C-A861-9277A5597D58}" presName="linNode" presStyleCnt="0"/>
      <dgm:spPr/>
    </dgm:pt>
    <dgm:pt modelId="{D7DF863B-AFFD-405F-9AD4-7A1C7F53F656}" type="pres">
      <dgm:prSet presAssocID="{23D12509-922F-495C-A861-9277A5597D58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7840A07F-D33A-4C35-A84B-8E973D1E5E05}" type="pres">
      <dgm:prSet presAssocID="{23D12509-922F-495C-A861-9277A5597D58}" presName="descendantText" presStyleLbl="alignAccFollowNode1" presStyleIdx="0" presStyleCnt="4">
        <dgm:presLayoutVars>
          <dgm:bulletEnabled val="1"/>
        </dgm:presLayoutVars>
      </dgm:prSet>
      <dgm:spPr/>
    </dgm:pt>
    <dgm:pt modelId="{FE344E5A-56BB-4055-9F80-B9D688B42BBD}" type="pres">
      <dgm:prSet presAssocID="{8DD1149E-5599-4E84-A566-004B02741749}" presName="sp" presStyleCnt="0"/>
      <dgm:spPr/>
    </dgm:pt>
    <dgm:pt modelId="{EB89E23D-37C1-443D-9449-7A1090C08B19}" type="pres">
      <dgm:prSet presAssocID="{4C635AB6-6B58-449F-9130-F1E0B51F86CE}" presName="linNode" presStyleCnt="0"/>
      <dgm:spPr/>
    </dgm:pt>
    <dgm:pt modelId="{00AAE467-49A6-4792-9355-CBE9162BB2FE}" type="pres">
      <dgm:prSet presAssocID="{4C635AB6-6B58-449F-9130-F1E0B51F86CE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B91830FA-37AB-4C78-B8A2-525BF58A6734}" type="pres">
      <dgm:prSet presAssocID="{4C635AB6-6B58-449F-9130-F1E0B51F86CE}" presName="descendantText" presStyleLbl="alignAccFollowNode1" presStyleIdx="1" presStyleCnt="4">
        <dgm:presLayoutVars>
          <dgm:bulletEnabled val="1"/>
        </dgm:presLayoutVars>
      </dgm:prSet>
      <dgm:spPr/>
    </dgm:pt>
    <dgm:pt modelId="{91CA56AB-7C0F-4002-B5C4-083A38B523CC}" type="pres">
      <dgm:prSet presAssocID="{9FF8A7F3-E12A-4FD8-A560-4567781DAA9F}" presName="sp" presStyleCnt="0"/>
      <dgm:spPr/>
    </dgm:pt>
    <dgm:pt modelId="{EED8011B-663B-44CB-8612-DDA48E041B11}" type="pres">
      <dgm:prSet presAssocID="{5E3AE524-94DC-4ED3-AD74-15018C65640E}" presName="linNode" presStyleCnt="0"/>
      <dgm:spPr/>
    </dgm:pt>
    <dgm:pt modelId="{9F313589-E4C4-491A-9FC7-F341F0E6DAB6}" type="pres">
      <dgm:prSet presAssocID="{5E3AE524-94DC-4ED3-AD74-15018C65640E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8B1EFD2-FCA5-471A-ACDA-8F1761AD73F5}" type="pres">
      <dgm:prSet presAssocID="{5E3AE524-94DC-4ED3-AD74-15018C65640E}" presName="descendantText" presStyleLbl="alignAccFollowNode1" presStyleIdx="2" presStyleCnt="4" custLinFactNeighborX="-833" custLinFactNeighborY="278">
        <dgm:presLayoutVars>
          <dgm:bulletEnabled val="1"/>
        </dgm:presLayoutVars>
      </dgm:prSet>
      <dgm:spPr/>
    </dgm:pt>
    <dgm:pt modelId="{14C4666D-4D4A-4A51-8F85-E39CD3E2E4F7}" type="pres">
      <dgm:prSet presAssocID="{6BAEB964-AB87-45E8-85B1-A542546D81F9}" presName="sp" presStyleCnt="0"/>
      <dgm:spPr/>
    </dgm:pt>
    <dgm:pt modelId="{6C1A054B-DA1B-41E9-A24C-D35F6BE8128F}" type="pres">
      <dgm:prSet presAssocID="{A9B12007-CA49-4683-99F8-EE4C979F9611}" presName="linNode" presStyleCnt="0"/>
      <dgm:spPr/>
    </dgm:pt>
    <dgm:pt modelId="{188AEE54-8137-4807-A38F-B315B4194F05}" type="pres">
      <dgm:prSet presAssocID="{A9B12007-CA49-4683-99F8-EE4C979F961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FB4B236-0031-428E-BA8F-1B6FDB6C6820}" type="pres">
      <dgm:prSet presAssocID="{A9B12007-CA49-4683-99F8-EE4C979F9611}" presName="descendantText" presStyleLbl="alignAccFollowNode1" presStyleIdx="3" presStyleCnt="4" custLinFactNeighborX="-314">
        <dgm:presLayoutVars>
          <dgm:bulletEnabled val="1"/>
        </dgm:presLayoutVars>
      </dgm:prSet>
      <dgm:spPr/>
    </dgm:pt>
  </dgm:ptLst>
  <dgm:cxnLst>
    <dgm:cxn modelId="{8B5D9B11-67AA-4956-920A-9BD0698CAF8B}" srcId="{A9B12007-CA49-4683-99F8-EE4C979F9611}" destId="{1E165BF5-05C9-4BD6-8AEB-EEF145E5861A}" srcOrd="0" destOrd="0" parTransId="{734E902A-88E2-4D4E-8430-38E7685EA42E}" sibTransId="{A92BB7E5-5D61-420C-BEEB-B21EBBE26C12}"/>
    <dgm:cxn modelId="{BBD3C41D-5B6C-4AF1-ADE0-7F1124D6B332}" srcId="{23D12509-922F-495C-A861-9277A5597D58}" destId="{9C349C0B-51FA-416D-9F6C-BFFD977DBA0D}" srcOrd="0" destOrd="0" parTransId="{489AD28C-BA41-42DF-8741-44A2980D76DE}" sibTransId="{4A306136-088D-456E-B35E-AE20DEDE8B01}"/>
    <dgm:cxn modelId="{9D0B5228-ECCB-46F4-973D-1118CB9A6E83}" srcId="{A9B12007-CA49-4683-99F8-EE4C979F9611}" destId="{B080B72A-7243-4F40-BFA4-C7ACA436CD2B}" srcOrd="1" destOrd="0" parTransId="{7F12B28B-7839-43A2-877F-48AE165057A3}" sibTransId="{E2CF1332-AD49-4D50-9840-6099DC13CEB8}"/>
    <dgm:cxn modelId="{C8B18929-D70D-4325-98A9-0EAFA5D578A4}" type="presOf" srcId="{5D7A3BCE-612C-45CE-A0E2-FAB936C08859}" destId="{38B1EFD2-FCA5-471A-ACDA-8F1761AD73F5}" srcOrd="0" destOrd="0" presId="urn:microsoft.com/office/officeart/2005/8/layout/vList5"/>
    <dgm:cxn modelId="{66800F5B-4C51-44E3-BC8F-3F7F8FFF0DE6}" srcId="{ADDA2BBA-2289-4B37-9EA5-B29E9F8D5761}" destId="{A9B12007-CA49-4683-99F8-EE4C979F9611}" srcOrd="3" destOrd="0" parTransId="{E63C2ACA-F760-4BA7-9722-84BB2642D9D9}" sibTransId="{05E40A93-5553-4A39-BCE3-66527DEC6DBF}"/>
    <dgm:cxn modelId="{9DA20F5E-1E3A-479F-8E86-B6405FF73753}" srcId="{ADDA2BBA-2289-4B37-9EA5-B29E9F8D5761}" destId="{4C635AB6-6B58-449F-9130-F1E0B51F86CE}" srcOrd="1" destOrd="0" parTransId="{A9F92564-43C1-497D-B7E6-D95F845E8C9A}" sibTransId="{9FF8A7F3-E12A-4FD8-A560-4567781DAA9F}"/>
    <dgm:cxn modelId="{66C8AD49-305E-40EE-A9EC-99C0A96BC001}" type="presOf" srcId="{5E3AE524-94DC-4ED3-AD74-15018C65640E}" destId="{9F313589-E4C4-491A-9FC7-F341F0E6DAB6}" srcOrd="0" destOrd="0" presId="urn:microsoft.com/office/officeart/2005/8/layout/vList5"/>
    <dgm:cxn modelId="{17CD894A-3473-4805-9423-0BCE64664A2A}" type="presOf" srcId="{ADDA2BBA-2289-4B37-9EA5-B29E9F8D5761}" destId="{7C72E378-D81E-46F5-9D5A-37638070D299}" srcOrd="0" destOrd="0" presId="urn:microsoft.com/office/officeart/2005/8/layout/vList5"/>
    <dgm:cxn modelId="{D59C2570-ACB2-4047-8D1B-D00753EF3F34}" type="presOf" srcId="{9C349C0B-51FA-416D-9F6C-BFFD977DBA0D}" destId="{7840A07F-D33A-4C35-A84B-8E973D1E5E05}" srcOrd="0" destOrd="0" presId="urn:microsoft.com/office/officeart/2005/8/layout/vList5"/>
    <dgm:cxn modelId="{86D73079-C52A-4FB3-8FF0-2C2ECEE0F42E}" srcId="{4C635AB6-6B58-449F-9130-F1E0B51F86CE}" destId="{29C1420E-2CE2-4B6E-877F-682DDECE1FC4}" srcOrd="0" destOrd="0" parTransId="{E3E0DBD3-BBF0-4CFB-B142-C764EAD019BD}" sibTransId="{C59CFDBE-11E3-485A-B191-58666ADE0954}"/>
    <dgm:cxn modelId="{E4700589-DF3E-440B-BBB8-069B69CA9E8D}" type="presOf" srcId="{29C1420E-2CE2-4B6E-877F-682DDECE1FC4}" destId="{B91830FA-37AB-4C78-B8A2-525BF58A6734}" srcOrd="0" destOrd="0" presId="urn:microsoft.com/office/officeart/2005/8/layout/vList5"/>
    <dgm:cxn modelId="{4C19998F-CC67-4B47-B52D-2F69B52AB886}" type="presOf" srcId="{23D12509-922F-495C-A861-9277A5597D58}" destId="{D7DF863B-AFFD-405F-9AD4-7A1C7F53F656}" srcOrd="0" destOrd="0" presId="urn:microsoft.com/office/officeart/2005/8/layout/vList5"/>
    <dgm:cxn modelId="{0B33AF9F-F894-4576-A0ED-C3BD25AF3F68}" type="presOf" srcId="{A9B12007-CA49-4683-99F8-EE4C979F9611}" destId="{188AEE54-8137-4807-A38F-B315B4194F05}" srcOrd="0" destOrd="0" presId="urn:microsoft.com/office/officeart/2005/8/layout/vList5"/>
    <dgm:cxn modelId="{C17AC09F-AE69-4B97-9877-B1AE696C6A79}" srcId="{ADDA2BBA-2289-4B37-9EA5-B29E9F8D5761}" destId="{23D12509-922F-495C-A861-9277A5597D58}" srcOrd="0" destOrd="0" parTransId="{9E5F8B86-F1F6-4172-BFB0-03C96B3FBF0F}" sibTransId="{8DD1149E-5599-4E84-A566-004B02741749}"/>
    <dgm:cxn modelId="{4D7CBDB4-4BFD-4843-9F9F-82F72F6832F6}" type="presOf" srcId="{B080B72A-7243-4F40-BFA4-C7ACA436CD2B}" destId="{5FB4B236-0031-428E-BA8F-1B6FDB6C6820}" srcOrd="0" destOrd="1" presId="urn:microsoft.com/office/officeart/2005/8/layout/vList5"/>
    <dgm:cxn modelId="{05CBF8C8-96DE-452C-B805-B8F9E59EC533}" type="presOf" srcId="{1E165BF5-05C9-4BD6-8AEB-EEF145E5861A}" destId="{5FB4B236-0031-428E-BA8F-1B6FDB6C6820}" srcOrd="0" destOrd="0" presId="urn:microsoft.com/office/officeart/2005/8/layout/vList5"/>
    <dgm:cxn modelId="{41E8FCCE-CF1A-4F08-81BE-06B8A151FFB6}" srcId="{5E3AE524-94DC-4ED3-AD74-15018C65640E}" destId="{5D7A3BCE-612C-45CE-A0E2-FAB936C08859}" srcOrd="0" destOrd="0" parTransId="{449C0762-3C45-4D80-BF7C-26F01B1F37B8}" sibTransId="{07EA37DA-AA81-4638-946C-461E92BA0A68}"/>
    <dgm:cxn modelId="{E6D89AE2-D17B-4000-9A4C-11FA4B4FBD1C}" srcId="{ADDA2BBA-2289-4B37-9EA5-B29E9F8D5761}" destId="{5E3AE524-94DC-4ED3-AD74-15018C65640E}" srcOrd="2" destOrd="0" parTransId="{8E77E2E9-4BA1-4F6B-BBBA-D8ABD8AFF85A}" sibTransId="{6BAEB964-AB87-45E8-85B1-A542546D81F9}"/>
    <dgm:cxn modelId="{FA9B89E6-DF1E-46CB-A0E6-7FF0097F3915}" type="presOf" srcId="{4C635AB6-6B58-449F-9130-F1E0B51F86CE}" destId="{00AAE467-49A6-4792-9355-CBE9162BB2FE}" srcOrd="0" destOrd="0" presId="urn:microsoft.com/office/officeart/2005/8/layout/vList5"/>
    <dgm:cxn modelId="{5036F6B8-362E-487C-8623-4FB51266F8B5}" type="presParOf" srcId="{7C72E378-D81E-46F5-9D5A-37638070D299}" destId="{07F451FB-B45C-4D72-9F5C-65CD42AB6028}" srcOrd="0" destOrd="0" presId="urn:microsoft.com/office/officeart/2005/8/layout/vList5"/>
    <dgm:cxn modelId="{815AAF87-F4C3-4E21-B6A1-BEBF378DE2E9}" type="presParOf" srcId="{07F451FB-B45C-4D72-9F5C-65CD42AB6028}" destId="{D7DF863B-AFFD-405F-9AD4-7A1C7F53F656}" srcOrd="0" destOrd="0" presId="urn:microsoft.com/office/officeart/2005/8/layout/vList5"/>
    <dgm:cxn modelId="{48E92549-1486-4AF0-88C1-88F6670F1EB5}" type="presParOf" srcId="{07F451FB-B45C-4D72-9F5C-65CD42AB6028}" destId="{7840A07F-D33A-4C35-A84B-8E973D1E5E05}" srcOrd="1" destOrd="0" presId="urn:microsoft.com/office/officeart/2005/8/layout/vList5"/>
    <dgm:cxn modelId="{61755D76-715E-49EC-8807-6F3BA3FE58F4}" type="presParOf" srcId="{7C72E378-D81E-46F5-9D5A-37638070D299}" destId="{FE344E5A-56BB-4055-9F80-B9D688B42BBD}" srcOrd="1" destOrd="0" presId="urn:microsoft.com/office/officeart/2005/8/layout/vList5"/>
    <dgm:cxn modelId="{93B0ED68-A734-474B-993D-C55CB370799F}" type="presParOf" srcId="{7C72E378-D81E-46F5-9D5A-37638070D299}" destId="{EB89E23D-37C1-443D-9449-7A1090C08B19}" srcOrd="2" destOrd="0" presId="urn:microsoft.com/office/officeart/2005/8/layout/vList5"/>
    <dgm:cxn modelId="{17971884-D328-43F7-A4E8-6B994318AC0B}" type="presParOf" srcId="{EB89E23D-37C1-443D-9449-7A1090C08B19}" destId="{00AAE467-49A6-4792-9355-CBE9162BB2FE}" srcOrd="0" destOrd="0" presId="urn:microsoft.com/office/officeart/2005/8/layout/vList5"/>
    <dgm:cxn modelId="{A456A7E1-BDD0-43DF-9B65-7696E7FEA148}" type="presParOf" srcId="{EB89E23D-37C1-443D-9449-7A1090C08B19}" destId="{B91830FA-37AB-4C78-B8A2-525BF58A6734}" srcOrd="1" destOrd="0" presId="urn:microsoft.com/office/officeart/2005/8/layout/vList5"/>
    <dgm:cxn modelId="{E3C7FDB1-21A0-4CD3-82B2-E47A44779FED}" type="presParOf" srcId="{7C72E378-D81E-46F5-9D5A-37638070D299}" destId="{91CA56AB-7C0F-4002-B5C4-083A38B523CC}" srcOrd="3" destOrd="0" presId="urn:microsoft.com/office/officeart/2005/8/layout/vList5"/>
    <dgm:cxn modelId="{35FD8F35-62D9-442E-8234-7BF525C22DDA}" type="presParOf" srcId="{7C72E378-D81E-46F5-9D5A-37638070D299}" destId="{EED8011B-663B-44CB-8612-DDA48E041B11}" srcOrd="4" destOrd="0" presId="urn:microsoft.com/office/officeart/2005/8/layout/vList5"/>
    <dgm:cxn modelId="{30C29838-0F63-4FDE-B034-2AB492014C38}" type="presParOf" srcId="{EED8011B-663B-44CB-8612-DDA48E041B11}" destId="{9F313589-E4C4-491A-9FC7-F341F0E6DAB6}" srcOrd="0" destOrd="0" presId="urn:microsoft.com/office/officeart/2005/8/layout/vList5"/>
    <dgm:cxn modelId="{781DE6CD-3817-4376-A187-08FC76D0FB02}" type="presParOf" srcId="{EED8011B-663B-44CB-8612-DDA48E041B11}" destId="{38B1EFD2-FCA5-471A-ACDA-8F1761AD73F5}" srcOrd="1" destOrd="0" presId="urn:microsoft.com/office/officeart/2005/8/layout/vList5"/>
    <dgm:cxn modelId="{23928290-4B71-4E33-B6C9-70CA5F3BCA54}" type="presParOf" srcId="{7C72E378-D81E-46F5-9D5A-37638070D299}" destId="{14C4666D-4D4A-4A51-8F85-E39CD3E2E4F7}" srcOrd="5" destOrd="0" presId="urn:microsoft.com/office/officeart/2005/8/layout/vList5"/>
    <dgm:cxn modelId="{CF4A32EB-7864-4C64-B06F-09039C3BD3A8}" type="presParOf" srcId="{7C72E378-D81E-46F5-9D5A-37638070D299}" destId="{6C1A054B-DA1B-41E9-A24C-D35F6BE8128F}" srcOrd="6" destOrd="0" presId="urn:microsoft.com/office/officeart/2005/8/layout/vList5"/>
    <dgm:cxn modelId="{6E4BF814-2489-468E-9C8A-315891E243A9}" type="presParOf" srcId="{6C1A054B-DA1B-41E9-A24C-D35F6BE8128F}" destId="{188AEE54-8137-4807-A38F-B315B4194F05}" srcOrd="0" destOrd="0" presId="urn:microsoft.com/office/officeart/2005/8/layout/vList5"/>
    <dgm:cxn modelId="{5CD5ED95-6D65-44B5-B04E-29536DF5F9C0}" type="presParOf" srcId="{6C1A054B-DA1B-41E9-A24C-D35F6BE8128F}" destId="{5FB4B236-0031-428E-BA8F-1B6FDB6C6820}" srcOrd="1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C16B0D-8A5D-43C4-8F70-95B8806344D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514390DE-5454-4CDD-9E1B-5EA700173A06}">
      <dgm:prSet phldrT="[Texto]"/>
      <dgm:spPr>
        <a:solidFill>
          <a:schemeClr val="accent6">
            <a:lumMod val="50000"/>
          </a:schemeClr>
        </a:solidFill>
      </dgm:spPr>
      <dgm:t>
        <a:bodyPr/>
        <a:lstStyle/>
        <a:p>
          <a:pPr algn="just"/>
          <a:r>
            <a:rPr lang="es-MX" dirty="0"/>
            <a:t>Es un método de comunicación que envía datos bit a bit a través de un único canal de comunicación.</a:t>
          </a:r>
        </a:p>
        <a:p>
          <a:pPr algn="just"/>
          <a:r>
            <a:rPr lang="es-MX" dirty="0"/>
            <a:t>Los datos se envían de forma secuencial, uno a uno, por lo que el dispositivo receptor debe ensamblarlos todos para poderlos interpretar.</a:t>
          </a:r>
          <a:endParaRPr lang="es-VE" dirty="0"/>
        </a:p>
      </dgm:t>
    </dgm:pt>
    <dgm:pt modelId="{3AEF8675-2771-4D61-B22C-305D41021947}" type="parTrans" cxnId="{A1178DFC-B198-44BF-B769-C8927422646C}">
      <dgm:prSet/>
      <dgm:spPr/>
      <dgm:t>
        <a:bodyPr/>
        <a:lstStyle/>
        <a:p>
          <a:endParaRPr lang="es-VE"/>
        </a:p>
      </dgm:t>
    </dgm:pt>
    <dgm:pt modelId="{4F0958F9-C764-4A97-9103-C03C88783BD7}" type="sibTrans" cxnId="{A1178DFC-B198-44BF-B769-C8927422646C}">
      <dgm:prSet/>
      <dgm:spPr/>
      <dgm:t>
        <a:bodyPr/>
        <a:lstStyle/>
        <a:p>
          <a:endParaRPr lang="es-VE"/>
        </a:p>
      </dgm:t>
    </dgm:pt>
    <dgm:pt modelId="{17548C58-54C1-48BF-A471-C9616BC6D16D}">
      <dgm:prSet phldrT="[Texto]"/>
      <dgm:spPr>
        <a:solidFill>
          <a:schemeClr val="accent6">
            <a:lumMod val="75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l"/>
          <a:endParaRPr lang="es-VE" dirty="0">
            <a:solidFill>
              <a:schemeClr val="tx1"/>
            </a:solidFill>
          </a:endParaRPr>
        </a:p>
      </dgm:t>
    </dgm:pt>
    <dgm:pt modelId="{B190D4F1-159E-46D4-A32F-CBB606499F5D}" type="parTrans" cxnId="{57ADE4B1-CBFC-4EDD-9EE8-9F99719CC29A}">
      <dgm:prSet/>
      <dgm:spPr/>
      <dgm:t>
        <a:bodyPr/>
        <a:lstStyle/>
        <a:p>
          <a:endParaRPr lang="es-VE"/>
        </a:p>
      </dgm:t>
    </dgm:pt>
    <dgm:pt modelId="{CCB1B4E8-BBCB-4E8B-A013-96066BE42D26}" type="sibTrans" cxnId="{57ADE4B1-CBFC-4EDD-9EE8-9F99719CC29A}">
      <dgm:prSet/>
      <dgm:spPr/>
      <dgm:t>
        <a:bodyPr/>
        <a:lstStyle/>
        <a:p>
          <a:endParaRPr lang="es-VE"/>
        </a:p>
      </dgm:t>
    </dgm:pt>
    <dgm:pt modelId="{DE4AFC27-E92F-46C0-83C1-50CF93A40776}">
      <dgm:prSet/>
      <dgm:spPr>
        <a:solidFill>
          <a:schemeClr val="accent6">
            <a:lumMod val="75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l"/>
          <a:r>
            <a:rPr kumimoji="0" lang="es-VE" altLang="es-V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Utilizar cables serie, que tienen un solo hilo y cabezales de conexión sencillos.</a:t>
          </a:r>
        </a:p>
      </dgm:t>
    </dgm:pt>
    <dgm:pt modelId="{9C9661FF-DFCA-48B8-B33A-CD78B926CF99}" type="parTrans" cxnId="{ACB6FCC6-8AC0-4464-8027-032245A6F38A}">
      <dgm:prSet/>
      <dgm:spPr/>
      <dgm:t>
        <a:bodyPr/>
        <a:lstStyle/>
        <a:p>
          <a:endParaRPr lang="es-VE"/>
        </a:p>
      </dgm:t>
    </dgm:pt>
    <dgm:pt modelId="{E21E65FD-3378-40B7-B178-D42F90998043}" type="sibTrans" cxnId="{ACB6FCC6-8AC0-4464-8027-032245A6F38A}">
      <dgm:prSet/>
      <dgm:spPr/>
      <dgm:t>
        <a:bodyPr/>
        <a:lstStyle/>
        <a:p>
          <a:endParaRPr lang="es-VE"/>
        </a:p>
      </dgm:t>
    </dgm:pt>
    <dgm:pt modelId="{1E08A8BB-51A2-4E38-95E7-A95EAA62A3FA}">
      <dgm:prSet/>
      <dgm:spPr>
        <a:solidFill>
          <a:schemeClr val="accent6">
            <a:lumMod val="75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just"/>
          <a:r>
            <a:rPr kumimoji="0" lang="es-VE" altLang="es-VE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Incluir señales de sincronización y control, como bits de inicio y parada </a:t>
          </a:r>
        </a:p>
      </dgm:t>
    </dgm:pt>
    <dgm:pt modelId="{32398C70-7A5B-4AD2-BFCB-D9AED0EAF0B2}" type="parTrans" cxnId="{65291F8A-3370-41FA-B9F6-E7A962BA67B2}">
      <dgm:prSet/>
      <dgm:spPr/>
      <dgm:t>
        <a:bodyPr/>
        <a:lstStyle/>
        <a:p>
          <a:endParaRPr lang="es-VE"/>
        </a:p>
      </dgm:t>
    </dgm:pt>
    <dgm:pt modelId="{CC68C31D-63D0-4D9B-BBE3-F5998218E002}" type="sibTrans" cxnId="{65291F8A-3370-41FA-B9F6-E7A962BA67B2}">
      <dgm:prSet/>
      <dgm:spPr/>
      <dgm:t>
        <a:bodyPr/>
        <a:lstStyle/>
        <a:p>
          <a:endParaRPr lang="es-VE"/>
        </a:p>
      </dgm:t>
    </dgm:pt>
    <dgm:pt modelId="{DE07A0E2-6AE3-4D71-9926-6DDF8135EEA5}">
      <dgm:prSet/>
      <dgm:spPr>
        <a:solidFill>
          <a:schemeClr val="accent6">
            <a:lumMod val="75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pPr algn="just"/>
          <a:r>
            <a:rPr lang="es-MX" dirty="0">
              <a:solidFill>
                <a:schemeClr val="tx1"/>
              </a:solidFill>
            </a:rPr>
            <a:t>Tener una línea para recibir información (</a:t>
          </a:r>
          <a:r>
            <a:rPr lang="es-MX" dirty="0" err="1">
              <a:solidFill>
                <a:schemeClr val="tx1"/>
              </a:solidFill>
            </a:rPr>
            <a:t>Rx</a:t>
          </a:r>
          <a:r>
            <a:rPr lang="es-MX" dirty="0">
              <a:solidFill>
                <a:schemeClr val="tx1"/>
              </a:solidFill>
            </a:rPr>
            <a:t>) y otra para enviarla (</a:t>
          </a:r>
          <a:r>
            <a:rPr lang="es-MX" dirty="0" err="1">
              <a:solidFill>
                <a:schemeClr val="tx1"/>
              </a:solidFill>
            </a:rPr>
            <a:t>Tx</a:t>
          </a:r>
          <a:r>
            <a:rPr lang="es-MX" dirty="0">
              <a:solidFill>
                <a:schemeClr val="tx1"/>
              </a:solidFill>
            </a:rPr>
            <a:t>)</a:t>
          </a:r>
          <a:endParaRPr kumimoji="0" lang="es-VE" altLang="es-VE" b="0" i="0" u="none" strike="noStrike" cap="none" normalizeH="0" baseline="0" dirty="0">
            <a:ln>
              <a:noFill/>
            </a:ln>
            <a:solidFill>
              <a:schemeClr val="tx1"/>
            </a:solidFill>
            <a:effectLst/>
          </a:endParaRPr>
        </a:p>
      </dgm:t>
    </dgm:pt>
    <dgm:pt modelId="{48F0F705-C05A-4C4A-89DA-1AF586A643ED}" type="parTrans" cxnId="{5B1FF2C3-F50B-4F68-8C17-10932A6AF863}">
      <dgm:prSet/>
      <dgm:spPr/>
      <dgm:t>
        <a:bodyPr/>
        <a:lstStyle/>
        <a:p>
          <a:endParaRPr lang="es-VE"/>
        </a:p>
      </dgm:t>
    </dgm:pt>
    <dgm:pt modelId="{4114ED04-257C-4B5F-BE87-3B1149B01034}" type="sibTrans" cxnId="{5B1FF2C3-F50B-4F68-8C17-10932A6AF863}">
      <dgm:prSet/>
      <dgm:spPr/>
      <dgm:t>
        <a:bodyPr/>
        <a:lstStyle/>
        <a:p>
          <a:endParaRPr lang="es-VE"/>
        </a:p>
      </dgm:t>
    </dgm:pt>
    <dgm:pt modelId="{302255CD-C9D6-46F4-AA63-9F81896BBA16}" type="pres">
      <dgm:prSet presAssocID="{F3C16B0D-8A5D-43C4-8F70-95B8806344D5}" presName="Name0" presStyleCnt="0">
        <dgm:presLayoutVars>
          <dgm:dir/>
          <dgm:animLvl val="lvl"/>
          <dgm:resizeHandles/>
        </dgm:presLayoutVars>
      </dgm:prSet>
      <dgm:spPr/>
    </dgm:pt>
    <dgm:pt modelId="{41FDD6CE-12E4-407C-B56E-EF4FA37BA55E}" type="pres">
      <dgm:prSet presAssocID="{514390DE-5454-4CDD-9E1B-5EA700173A06}" presName="linNode" presStyleCnt="0"/>
      <dgm:spPr/>
    </dgm:pt>
    <dgm:pt modelId="{D0064287-25CE-4AF5-A08F-ABD0C09A4E64}" type="pres">
      <dgm:prSet presAssocID="{514390DE-5454-4CDD-9E1B-5EA700173A06}" presName="parentShp" presStyleLbl="node1" presStyleIdx="0" presStyleCnt="1">
        <dgm:presLayoutVars>
          <dgm:bulletEnabled val="1"/>
        </dgm:presLayoutVars>
      </dgm:prSet>
      <dgm:spPr/>
    </dgm:pt>
    <dgm:pt modelId="{51EA8D97-6C12-4C95-B1FA-65E967A06B2A}" type="pres">
      <dgm:prSet presAssocID="{514390DE-5454-4CDD-9E1B-5EA700173A06}" presName="childShp" presStyleLbl="bgAccFollowNode1" presStyleIdx="0" presStyleCnt="1" custScaleX="72040" custScaleY="73836" custLinFactNeighborY="5504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32D9D31E-B33A-4A26-8B6D-4DB3745A55B4}" type="presOf" srcId="{514390DE-5454-4CDD-9E1B-5EA700173A06}" destId="{D0064287-25CE-4AF5-A08F-ABD0C09A4E64}" srcOrd="0" destOrd="0" presId="urn:microsoft.com/office/officeart/2005/8/layout/vList6"/>
    <dgm:cxn modelId="{01045D2F-9495-4C7D-84CB-F78ACAFB08A9}" type="presOf" srcId="{DE4AFC27-E92F-46C0-83C1-50CF93A40776}" destId="{51EA8D97-6C12-4C95-B1FA-65E967A06B2A}" srcOrd="0" destOrd="1" presId="urn:microsoft.com/office/officeart/2005/8/layout/vList6"/>
    <dgm:cxn modelId="{9B2E3335-5C5C-4B72-A062-FB3DF5DCB60D}" type="presOf" srcId="{F3C16B0D-8A5D-43C4-8F70-95B8806344D5}" destId="{302255CD-C9D6-46F4-AA63-9F81896BBA16}" srcOrd="0" destOrd="0" presId="urn:microsoft.com/office/officeart/2005/8/layout/vList6"/>
    <dgm:cxn modelId="{B576C770-753E-4E3D-9F83-39E0F7E53410}" type="presOf" srcId="{1E08A8BB-51A2-4E38-95E7-A95EAA62A3FA}" destId="{51EA8D97-6C12-4C95-B1FA-65E967A06B2A}" srcOrd="0" destOrd="2" presId="urn:microsoft.com/office/officeart/2005/8/layout/vList6"/>
    <dgm:cxn modelId="{65291F8A-3370-41FA-B9F6-E7A962BA67B2}" srcId="{17548C58-54C1-48BF-A471-C9616BC6D16D}" destId="{1E08A8BB-51A2-4E38-95E7-A95EAA62A3FA}" srcOrd="1" destOrd="0" parTransId="{32398C70-7A5B-4AD2-BFCB-D9AED0EAF0B2}" sibTransId="{CC68C31D-63D0-4D9B-BBE3-F5998218E002}"/>
    <dgm:cxn modelId="{57ADE4B1-CBFC-4EDD-9EE8-9F99719CC29A}" srcId="{514390DE-5454-4CDD-9E1B-5EA700173A06}" destId="{17548C58-54C1-48BF-A471-C9616BC6D16D}" srcOrd="0" destOrd="0" parTransId="{B190D4F1-159E-46D4-A32F-CBB606499F5D}" sibTransId="{CCB1B4E8-BBCB-4E8B-A013-96066BE42D26}"/>
    <dgm:cxn modelId="{5B1FF2C3-F50B-4F68-8C17-10932A6AF863}" srcId="{17548C58-54C1-48BF-A471-C9616BC6D16D}" destId="{DE07A0E2-6AE3-4D71-9926-6DDF8135EEA5}" srcOrd="2" destOrd="0" parTransId="{48F0F705-C05A-4C4A-89DA-1AF586A643ED}" sibTransId="{4114ED04-257C-4B5F-BE87-3B1149B01034}"/>
    <dgm:cxn modelId="{ACB6FCC6-8AC0-4464-8027-032245A6F38A}" srcId="{17548C58-54C1-48BF-A471-C9616BC6D16D}" destId="{DE4AFC27-E92F-46C0-83C1-50CF93A40776}" srcOrd="0" destOrd="0" parTransId="{9C9661FF-DFCA-48B8-B33A-CD78B926CF99}" sibTransId="{E21E65FD-3378-40B7-B178-D42F90998043}"/>
    <dgm:cxn modelId="{97F5F1F3-7F28-4579-A9F6-695C70EC908A}" type="presOf" srcId="{17548C58-54C1-48BF-A471-C9616BC6D16D}" destId="{51EA8D97-6C12-4C95-B1FA-65E967A06B2A}" srcOrd="0" destOrd="0" presId="urn:microsoft.com/office/officeart/2005/8/layout/vList6"/>
    <dgm:cxn modelId="{97DAD2F8-8972-4158-8674-CB47DF89135D}" type="presOf" srcId="{DE07A0E2-6AE3-4D71-9926-6DDF8135EEA5}" destId="{51EA8D97-6C12-4C95-B1FA-65E967A06B2A}" srcOrd="0" destOrd="3" presId="urn:microsoft.com/office/officeart/2005/8/layout/vList6"/>
    <dgm:cxn modelId="{A1178DFC-B198-44BF-B769-C8927422646C}" srcId="{F3C16B0D-8A5D-43C4-8F70-95B8806344D5}" destId="{514390DE-5454-4CDD-9E1B-5EA700173A06}" srcOrd="0" destOrd="0" parTransId="{3AEF8675-2771-4D61-B22C-305D41021947}" sibTransId="{4F0958F9-C764-4A97-9103-C03C88783BD7}"/>
    <dgm:cxn modelId="{03835114-0CB8-4DA9-9BF1-03441582FEE5}" type="presParOf" srcId="{302255CD-C9D6-46F4-AA63-9F81896BBA16}" destId="{41FDD6CE-12E4-407C-B56E-EF4FA37BA55E}" srcOrd="0" destOrd="0" presId="urn:microsoft.com/office/officeart/2005/8/layout/vList6"/>
    <dgm:cxn modelId="{BF9C1B15-56BB-4FDA-9BAB-0003101662A8}" type="presParOf" srcId="{41FDD6CE-12E4-407C-B56E-EF4FA37BA55E}" destId="{D0064287-25CE-4AF5-A08F-ABD0C09A4E64}" srcOrd="0" destOrd="0" presId="urn:microsoft.com/office/officeart/2005/8/layout/vList6"/>
    <dgm:cxn modelId="{59747D18-0A09-415A-A337-6E6BF9B50D25}" type="presParOf" srcId="{41FDD6CE-12E4-407C-B56E-EF4FA37BA55E}" destId="{51EA8D97-6C12-4C95-B1FA-65E967A06B2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3C16B0D-8A5D-43C4-8F70-95B8806344D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514390DE-5454-4CDD-9E1B-5EA700173A06}">
      <dgm:prSet phldrT="[Texto]"/>
      <dgm:spPr>
        <a:solidFill>
          <a:srgbClr val="63A0CC"/>
        </a:solidFill>
      </dgm:spPr>
      <dgm:t>
        <a:bodyPr/>
        <a:lstStyle/>
        <a:p>
          <a:pPr algn="just"/>
          <a:r>
            <a:rPr lang="es-MX" dirty="0"/>
            <a:t>Es un método que consiste en enviar varios bits de datos al mismo tiempo a través de múltiples canales de comunicación.</a:t>
          </a:r>
        </a:p>
        <a:p>
          <a:pPr algn="just"/>
          <a:r>
            <a:rPr lang="es-MX" dirty="0"/>
            <a:t>Cada unidad de datos viaja por una línea dedicada, lo que la hace más rápida que la transmisión en serie.</a:t>
          </a:r>
          <a:endParaRPr lang="es-VE" dirty="0"/>
        </a:p>
      </dgm:t>
    </dgm:pt>
    <dgm:pt modelId="{3AEF8675-2771-4D61-B22C-305D41021947}" type="parTrans" cxnId="{A1178DFC-B198-44BF-B769-C8927422646C}">
      <dgm:prSet/>
      <dgm:spPr/>
      <dgm:t>
        <a:bodyPr/>
        <a:lstStyle/>
        <a:p>
          <a:endParaRPr lang="es-VE"/>
        </a:p>
      </dgm:t>
    </dgm:pt>
    <dgm:pt modelId="{4F0958F9-C764-4A97-9103-C03C88783BD7}" type="sibTrans" cxnId="{A1178DFC-B198-44BF-B769-C8927422646C}">
      <dgm:prSet/>
      <dgm:spPr/>
      <dgm:t>
        <a:bodyPr/>
        <a:lstStyle/>
        <a:p>
          <a:endParaRPr lang="es-VE"/>
        </a:p>
      </dgm:t>
    </dgm:pt>
    <dgm:pt modelId="{17548C58-54C1-48BF-A471-C9616BC6D16D}">
      <dgm:prSet phldrT="[Texto]"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l">
            <a:lnSpc>
              <a:spcPct val="100000"/>
            </a:lnSpc>
          </a:pPr>
          <a:r>
            <a:rPr lang="es-MX" sz="1600" dirty="0">
              <a:solidFill>
                <a:schemeClr val="tx1"/>
              </a:solidFill>
            </a:rPr>
            <a:t>Funciona bien para distancias cortas o conexiones punto a punto.</a:t>
          </a:r>
          <a:endParaRPr lang="es-VE" sz="1600" dirty="0">
            <a:solidFill>
              <a:schemeClr val="tx1"/>
            </a:solidFill>
          </a:endParaRPr>
        </a:p>
      </dgm:t>
    </dgm:pt>
    <dgm:pt modelId="{B190D4F1-159E-46D4-A32F-CBB606499F5D}" type="parTrans" cxnId="{57ADE4B1-CBFC-4EDD-9EE8-9F99719CC29A}">
      <dgm:prSet/>
      <dgm:spPr/>
      <dgm:t>
        <a:bodyPr/>
        <a:lstStyle/>
        <a:p>
          <a:endParaRPr lang="es-VE"/>
        </a:p>
      </dgm:t>
    </dgm:pt>
    <dgm:pt modelId="{CCB1B4E8-BBCB-4E8B-A013-96066BE42D26}" type="sibTrans" cxnId="{57ADE4B1-CBFC-4EDD-9EE8-9F99719CC29A}">
      <dgm:prSet/>
      <dgm:spPr/>
      <dgm:t>
        <a:bodyPr/>
        <a:lstStyle/>
        <a:p>
          <a:endParaRPr lang="es-VE"/>
        </a:p>
      </dgm:t>
    </dgm:pt>
    <dgm:pt modelId="{B5CA73FC-08EE-48E8-B9D3-F8AAD1A2CA38}">
      <dgm:prSet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l">
            <a:lnSpc>
              <a:spcPct val="90000"/>
            </a:lnSpc>
            <a:buFont typeface="Arial" panose="020B0604020202020204" pitchFamily="34" charset="0"/>
            <a:buChar char="•"/>
          </a:pPr>
          <a:r>
            <a:rPr lang="es-MX" sz="1600" dirty="0">
              <a:solidFill>
                <a:schemeClr val="tx1"/>
              </a:solidFill>
            </a:rPr>
            <a:t>Las transmisiones de datos en paralelo solo pueden enviar datos en modo de transmisión semidúplex.</a:t>
          </a:r>
          <a:endParaRPr lang="es-VE" sz="1600" dirty="0">
            <a:solidFill>
              <a:schemeClr val="tx1"/>
            </a:solidFill>
          </a:endParaRPr>
        </a:p>
      </dgm:t>
    </dgm:pt>
    <dgm:pt modelId="{DC85FE2E-077B-429B-AD73-C9C2167AE4F1}" type="parTrans" cxnId="{4DEA82D3-C518-4AAF-AFCF-24A5029E9195}">
      <dgm:prSet/>
      <dgm:spPr/>
      <dgm:t>
        <a:bodyPr/>
        <a:lstStyle/>
        <a:p>
          <a:endParaRPr lang="es-VE"/>
        </a:p>
      </dgm:t>
    </dgm:pt>
    <dgm:pt modelId="{E1D1ABF8-4A93-4A05-A747-4B7FFC951B4E}" type="sibTrans" cxnId="{4DEA82D3-C518-4AAF-AFCF-24A5029E9195}">
      <dgm:prSet/>
      <dgm:spPr/>
      <dgm:t>
        <a:bodyPr/>
        <a:lstStyle/>
        <a:p>
          <a:endParaRPr lang="es-VE"/>
        </a:p>
      </dgm:t>
    </dgm:pt>
    <dgm:pt modelId="{3A37D754-7287-4C5C-88D8-D6935DB03B5D}">
      <dgm:prSet phldrT="[Texto]"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l">
            <a:lnSpc>
              <a:spcPct val="90000"/>
            </a:lnSpc>
            <a:buFont typeface="Wingdings" panose="05000000000000000000" pitchFamily="2" charset="2"/>
            <a:buChar char="§"/>
          </a:pPr>
          <a:r>
            <a:rPr lang="es-MX" sz="1600" dirty="0">
              <a:solidFill>
                <a:schemeClr val="tx1"/>
              </a:solidFill>
            </a:rPr>
            <a:t>Los cables paralelos ocupan más espacio físico que los cables serie y suelen ser más caros.</a:t>
          </a:r>
          <a:endParaRPr lang="es-VE" sz="1600" dirty="0">
            <a:solidFill>
              <a:schemeClr val="tx1"/>
            </a:solidFill>
          </a:endParaRPr>
        </a:p>
      </dgm:t>
    </dgm:pt>
    <dgm:pt modelId="{C44E9CE8-D2BA-4BFA-B3CD-DC93A2CC2A14}" type="parTrans" cxnId="{496C3D75-E3C4-4A7D-A497-CB83289CAC1B}">
      <dgm:prSet/>
      <dgm:spPr/>
      <dgm:t>
        <a:bodyPr/>
        <a:lstStyle/>
        <a:p>
          <a:endParaRPr lang="es-VE"/>
        </a:p>
      </dgm:t>
    </dgm:pt>
    <dgm:pt modelId="{36B7E3C2-D9E8-4B23-B9C6-239AED259230}" type="sibTrans" cxnId="{496C3D75-E3C4-4A7D-A497-CB83289CAC1B}">
      <dgm:prSet/>
      <dgm:spPr/>
      <dgm:t>
        <a:bodyPr/>
        <a:lstStyle/>
        <a:p>
          <a:endParaRPr lang="es-VE"/>
        </a:p>
      </dgm:t>
    </dgm:pt>
    <dgm:pt modelId="{331863AD-A9BC-490F-A6BC-3134AC283B69}">
      <dgm:prSet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l"/>
          <a:endParaRPr lang="es-VE" sz="100" dirty="0"/>
        </a:p>
      </dgm:t>
    </dgm:pt>
    <dgm:pt modelId="{D1AF938F-91B5-4E5F-9339-572ADD01D812}" type="parTrans" cxnId="{8C1E8926-B7FE-4851-AA05-65EDA3B92197}">
      <dgm:prSet/>
      <dgm:spPr/>
      <dgm:t>
        <a:bodyPr/>
        <a:lstStyle/>
        <a:p>
          <a:endParaRPr lang="es-VE"/>
        </a:p>
      </dgm:t>
    </dgm:pt>
    <dgm:pt modelId="{A9390B62-2B94-447E-B295-D19188EDCBBA}" type="sibTrans" cxnId="{8C1E8926-B7FE-4851-AA05-65EDA3B92197}">
      <dgm:prSet/>
      <dgm:spPr/>
      <dgm:t>
        <a:bodyPr/>
        <a:lstStyle/>
        <a:p>
          <a:endParaRPr lang="es-VE"/>
        </a:p>
      </dgm:t>
    </dgm:pt>
    <dgm:pt modelId="{EDDF7653-10F2-4C5B-AAA1-726209755EFD}">
      <dgm:prSet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just">
            <a:lnSpc>
              <a:spcPct val="90000"/>
            </a:lnSpc>
            <a:buFont typeface="Arial" panose="020B0604020202020204" pitchFamily="34" charset="0"/>
            <a:buChar char="•"/>
          </a:pPr>
          <a:endParaRPr lang="es-VE" sz="1600" dirty="0">
            <a:solidFill>
              <a:schemeClr val="tx1"/>
            </a:solidFill>
          </a:endParaRPr>
        </a:p>
      </dgm:t>
    </dgm:pt>
    <dgm:pt modelId="{B6888839-2DD3-4239-8C47-54631F3D1DB2}" type="parTrans" cxnId="{4C29676D-EE27-4D98-8205-B871630F8776}">
      <dgm:prSet/>
      <dgm:spPr/>
      <dgm:t>
        <a:bodyPr/>
        <a:lstStyle/>
        <a:p>
          <a:endParaRPr lang="es-VE"/>
        </a:p>
      </dgm:t>
    </dgm:pt>
    <dgm:pt modelId="{ED53DB3F-0DAC-4E80-937B-5C913863870E}" type="sibTrans" cxnId="{4C29676D-EE27-4D98-8205-B871630F8776}">
      <dgm:prSet/>
      <dgm:spPr/>
      <dgm:t>
        <a:bodyPr/>
        <a:lstStyle/>
        <a:p>
          <a:endParaRPr lang="es-VE"/>
        </a:p>
      </dgm:t>
    </dgm:pt>
    <dgm:pt modelId="{ACE8BA18-E1ED-4224-9107-C2B8528888EC}">
      <dgm:prSet phldrT="[Texto]"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just">
            <a:lnSpc>
              <a:spcPct val="90000"/>
            </a:lnSpc>
            <a:buFont typeface="Wingdings" panose="05000000000000000000" pitchFamily="2" charset="2"/>
            <a:buChar char="§"/>
          </a:pPr>
          <a:endParaRPr lang="es-VE" sz="1600" dirty="0">
            <a:solidFill>
              <a:schemeClr val="tx1"/>
            </a:solidFill>
          </a:endParaRPr>
        </a:p>
      </dgm:t>
    </dgm:pt>
    <dgm:pt modelId="{F44BAEFE-04DA-4139-B30B-CE06B53FF4B6}" type="parTrans" cxnId="{E7606FD4-F7E5-4B64-9849-2AE76EF7FF7D}">
      <dgm:prSet/>
      <dgm:spPr/>
      <dgm:t>
        <a:bodyPr/>
        <a:lstStyle/>
        <a:p>
          <a:endParaRPr lang="es-VE"/>
        </a:p>
      </dgm:t>
    </dgm:pt>
    <dgm:pt modelId="{DE9B159C-5A91-4E77-83F0-9C9FEA450865}" type="sibTrans" cxnId="{E7606FD4-F7E5-4B64-9849-2AE76EF7FF7D}">
      <dgm:prSet/>
      <dgm:spPr/>
      <dgm:t>
        <a:bodyPr/>
        <a:lstStyle/>
        <a:p>
          <a:endParaRPr lang="es-VE"/>
        </a:p>
      </dgm:t>
    </dgm:pt>
    <dgm:pt modelId="{1417CD94-EB92-482F-BB04-B618917F0910}">
      <dgm:prSet phldrT="[Texto]" custT="1"/>
      <dgm:spPr>
        <a:solidFill>
          <a:schemeClr val="bg2">
            <a:lumMod val="40000"/>
            <a:lumOff val="60000"/>
            <a:alpha val="90000"/>
          </a:schemeClr>
        </a:solidFill>
      </dgm:spPr>
      <dgm:t>
        <a:bodyPr/>
        <a:lstStyle/>
        <a:p>
          <a:pPr algn="just">
            <a:lnSpc>
              <a:spcPct val="100000"/>
            </a:lnSpc>
          </a:pPr>
          <a:endParaRPr lang="es-VE" sz="1000" dirty="0">
            <a:solidFill>
              <a:schemeClr val="tx1"/>
            </a:solidFill>
          </a:endParaRPr>
        </a:p>
      </dgm:t>
    </dgm:pt>
    <dgm:pt modelId="{9F23F939-70FB-4C27-8727-3EB9F062F2C4}" type="parTrans" cxnId="{27780EA9-CE6B-45C5-824B-3CA89E2D5043}">
      <dgm:prSet/>
      <dgm:spPr/>
      <dgm:t>
        <a:bodyPr/>
        <a:lstStyle/>
        <a:p>
          <a:endParaRPr lang="es-VE"/>
        </a:p>
      </dgm:t>
    </dgm:pt>
    <dgm:pt modelId="{6D729694-F71E-4CAC-B9BC-7372F790F4F9}" type="sibTrans" cxnId="{27780EA9-CE6B-45C5-824B-3CA89E2D5043}">
      <dgm:prSet/>
      <dgm:spPr/>
      <dgm:t>
        <a:bodyPr/>
        <a:lstStyle/>
        <a:p>
          <a:endParaRPr lang="es-VE"/>
        </a:p>
      </dgm:t>
    </dgm:pt>
    <dgm:pt modelId="{302255CD-C9D6-46F4-AA63-9F81896BBA16}" type="pres">
      <dgm:prSet presAssocID="{F3C16B0D-8A5D-43C4-8F70-95B8806344D5}" presName="Name0" presStyleCnt="0">
        <dgm:presLayoutVars>
          <dgm:dir val="rev"/>
          <dgm:animLvl val="lvl"/>
          <dgm:resizeHandles/>
        </dgm:presLayoutVars>
      </dgm:prSet>
      <dgm:spPr/>
    </dgm:pt>
    <dgm:pt modelId="{41FDD6CE-12E4-407C-B56E-EF4FA37BA55E}" type="pres">
      <dgm:prSet presAssocID="{514390DE-5454-4CDD-9E1B-5EA700173A06}" presName="linNode" presStyleCnt="0"/>
      <dgm:spPr/>
    </dgm:pt>
    <dgm:pt modelId="{D0064287-25CE-4AF5-A08F-ABD0C09A4E64}" type="pres">
      <dgm:prSet presAssocID="{514390DE-5454-4CDD-9E1B-5EA700173A06}" presName="parentShp" presStyleLbl="node1" presStyleIdx="0" presStyleCnt="1">
        <dgm:presLayoutVars>
          <dgm:bulletEnabled val="1"/>
        </dgm:presLayoutVars>
      </dgm:prSet>
      <dgm:spPr/>
    </dgm:pt>
    <dgm:pt modelId="{51EA8D97-6C12-4C95-B1FA-65E967A06B2A}" type="pres">
      <dgm:prSet presAssocID="{514390DE-5454-4CDD-9E1B-5EA700173A06}" presName="childShp" presStyleLbl="bgAccFollowNode1" presStyleIdx="0" presStyleCnt="1" custScaleX="76401" custScaleY="73836" custLinFactNeighborY="5504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1A1D8808-D3B4-4470-88CF-5A24CEF8A435}" type="presOf" srcId="{EDDF7653-10F2-4C5B-AAA1-726209755EFD}" destId="{51EA8D97-6C12-4C95-B1FA-65E967A06B2A}" srcOrd="0" destOrd="5" presId="urn:microsoft.com/office/officeart/2005/8/layout/vList6"/>
    <dgm:cxn modelId="{251CF80D-6C76-4417-9267-26E40632C227}" type="presOf" srcId="{514390DE-5454-4CDD-9E1B-5EA700173A06}" destId="{D0064287-25CE-4AF5-A08F-ABD0C09A4E64}" srcOrd="0" destOrd="0" presId="urn:microsoft.com/office/officeart/2005/8/layout/vList6"/>
    <dgm:cxn modelId="{CE00CD22-0599-46D2-AD65-81C6482A722C}" type="presOf" srcId="{B5CA73FC-08EE-48E8-B9D3-F8AAD1A2CA38}" destId="{51EA8D97-6C12-4C95-B1FA-65E967A06B2A}" srcOrd="0" destOrd="6" presId="urn:microsoft.com/office/officeart/2005/8/layout/vList6"/>
    <dgm:cxn modelId="{8C1E8926-B7FE-4851-AA05-65EDA3B92197}" srcId="{514390DE-5454-4CDD-9E1B-5EA700173A06}" destId="{331863AD-A9BC-490F-A6BC-3134AC283B69}" srcOrd="0" destOrd="0" parTransId="{D1AF938F-91B5-4E5F-9339-572ADD01D812}" sibTransId="{A9390B62-2B94-447E-B295-D19188EDCBBA}"/>
    <dgm:cxn modelId="{9B2E3335-5C5C-4B72-A062-FB3DF5DCB60D}" type="presOf" srcId="{F3C16B0D-8A5D-43C4-8F70-95B8806344D5}" destId="{302255CD-C9D6-46F4-AA63-9F81896BBA16}" srcOrd="0" destOrd="0" presId="urn:microsoft.com/office/officeart/2005/8/layout/vList6"/>
    <dgm:cxn modelId="{4C29676D-EE27-4D98-8205-B871630F8776}" srcId="{514390DE-5454-4CDD-9E1B-5EA700173A06}" destId="{EDDF7653-10F2-4C5B-AAA1-726209755EFD}" srcOrd="5" destOrd="0" parTransId="{B6888839-2DD3-4239-8C47-54631F3D1DB2}" sibTransId="{ED53DB3F-0DAC-4E80-937B-5C913863870E}"/>
    <dgm:cxn modelId="{496C3D75-E3C4-4A7D-A497-CB83289CAC1B}" srcId="{514390DE-5454-4CDD-9E1B-5EA700173A06}" destId="{3A37D754-7287-4C5C-88D8-D6935DB03B5D}" srcOrd="4" destOrd="0" parTransId="{C44E9CE8-D2BA-4BFA-B3CD-DC93A2CC2A14}" sibTransId="{36B7E3C2-D9E8-4B23-B9C6-239AED259230}"/>
    <dgm:cxn modelId="{27780EA9-CE6B-45C5-824B-3CA89E2D5043}" srcId="{514390DE-5454-4CDD-9E1B-5EA700173A06}" destId="{1417CD94-EB92-482F-BB04-B618917F0910}" srcOrd="1" destOrd="0" parTransId="{9F23F939-70FB-4C27-8727-3EB9F062F2C4}" sibTransId="{6D729694-F71E-4CAC-B9BC-7372F790F4F9}"/>
    <dgm:cxn modelId="{829B82AD-34FF-4F8F-8B01-018ED5870C5B}" type="presOf" srcId="{17548C58-54C1-48BF-A471-C9616BC6D16D}" destId="{51EA8D97-6C12-4C95-B1FA-65E967A06B2A}" srcOrd="0" destOrd="2" presId="urn:microsoft.com/office/officeart/2005/8/layout/vList6"/>
    <dgm:cxn modelId="{57ADE4B1-CBFC-4EDD-9EE8-9F99719CC29A}" srcId="{514390DE-5454-4CDD-9E1B-5EA700173A06}" destId="{17548C58-54C1-48BF-A471-C9616BC6D16D}" srcOrd="2" destOrd="0" parTransId="{B190D4F1-159E-46D4-A32F-CBB606499F5D}" sibTransId="{CCB1B4E8-BBCB-4E8B-A013-96066BE42D26}"/>
    <dgm:cxn modelId="{F467ADC4-5071-463B-A235-2FA658F275F3}" type="presOf" srcId="{1417CD94-EB92-482F-BB04-B618917F0910}" destId="{51EA8D97-6C12-4C95-B1FA-65E967A06B2A}" srcOrd="0" destOrd="1" presId="urn:microsoft.com/office/officeart/2005/8/layout/vList6"/>
    <dgm:cxn modelId="{B7D812C9-6F18-4FFE-9653-DD29E0296AF4}" type="presOf" srcId="{ACE8BA18-E1ED-4224-9107-C2B8528888EC}" destId="{51EA8D97-6C12-4C95-B1FA-65E967A06B2A}" srcOrd="0" destOrd="3" presId="urn:microsoft.com/office/officeart/2005/8/layout/vList6"/>
    <dgm:cxn modelId="{4DEA82D3-C518-4AAF-AFCF-24A5029E9195}" srcId="{514390DE-5454-4CDD-9E1B-5EA700173A06}" destId="{B5CA73FC-08EE-48E8-B9D3-F8AAD1A2CA38}" srcOrd="6" destOrd="0" parTransId="{DC85FE2E-077B-429B-AD73-C9C2167AE4F1}" sibTransId="{E1D1ABF8-4A93-4A05-A747-4B7FFC951B4E}"/>
    <dgm:cxn modelId="{E7606FD4-F7E5-4B64-9849-2AE76EF7FF7D}" srcId="{514390DE-5454-4CDD-9E1B-5EA700173A06}" destId="{ACE8BA18-E1ED-4224-9107-C2B8528888EC}" srcOrd="3" destOrd="0" parTransId="{F44BAEFE-04DA-4139-B30B-CE06B53FF4B6}" sibTransId="{DE9B159C-5A91-4E77-83F0-9C9FEA450865}"/>
    <dgm:cxn modelId="{DFDB05E1-918F-4641-A44B-17F7427EA7FE}" type="presOf" srcId="{331863AD-A9BC-490F-A6BC-3134AC283B69}" destId="{51EA8D97-6C12-4C95-B1FA-65E967A06B2A}" srcOrd="0" destOrd="0" presId="urn:microsoft.com/office/officeart/2005/8/layout/vList6"/>
    <dgm:cxn modelId="{60FAE5FA-2328-4E1C-89B1-4EF1D4DE4FD7}" type="presOf" srcId="{3A37D754-7287-4C5C-88D8-D6935DB03B5D}" destId="{51EA8D97-6C12-4C95-B1FA-65E967A06B2A}" srcOrd="0" destOrd="4" presId="urn:microsoft.com/office/officeart/2005/8/layout/vList6"/>
    <dgm:cxn modelId="{A1178DFC-B198-44BF-B769-C8927422646C}" srcId="{F3C16B0D-8A5D-43C4-8F70-95B8806344D5}" destId="{514390DE-5454-4CDD-9E1B-5EA700173A06}" srcOrd="0" destOrd="0" parTransId="{3AEF8675-2771-4D61-B22C-305D41021947}" sibTransId="{4F0958F9-C764-4A97-9103-C03C88783BD7}"/>
    <dgm:cxn modelId="{E021E048-3DCA-49BF-A09F-22D593BF0A59}" type="presParOf" srcId="{302255CD-C9D6-46F4-AA63-9F81896BBA16}" destId="{41FDD6CE-12E4-407C-B56E-EF4FA37BA55E}" srcOrd="0" destOrd="0" presId="urn:microsoft.com/office/officeart/2005/8/layout/vList6"/>
    <dgm:cxn modelId="{A0216F13-B630-4380-9417-25EB02CFE592}" type="presParOf" srcId="{41FDD6CE-12E4-407C-B56E-EF4FA37BA55E}" destId="{D0064287-25CE-4AF5-A08F-ABD0C09A4E64}" srcOrd="0" destOrd="0" presId="urn:microsoft.com/office/officeart/2005/8/layout/vList6"/>
    <dgm:cxn modelId="{4517EF37-D586-47B3-89E8-ABA8338A51CD}" type="presParOf" srcId="{41FDD6CE-12E4-407C-B56E-EF4FA37BA55E}" destId="{51EA8D97-6C12-4C95-B1FA-65E967A06B2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521C9A-CFA3-4B7F-9226-0777863A2D99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4FBF130D-96A6-405A-B61C-6125A56F43A1}">
      <dgm:prSet phldrT="[Texto]"/>
      <dgm:spPr/>
      <dgm:t>
        <a:bodyPr/>
        <a:lstStyle/>
        <a:p>
          <a:pPr algn="ctr">
            <a:lnSpc>
              <a:spcPct val="90000"/>
            </a:lnSpc>
            <a:buNone/>
          </a:pPr>
          <a:r>
            <a:rPr lang="es-MX" sz="1600" b="1" dirty="0"/>
            <a:t>SIMPLEX</a:t>
          </a:r>
          <a:endParaRPr lang="es-VE" sz="1600" b="1" dirty="0"/>
        </a:p>
      </dgm:t>
    </dgm:pt>
    <dgm:pt modelId="{BBCF6DC0-56A9-4E85-9ECB-FD712455B2AE}" type="parTrans" cxnId="{F6ABA7EC-AA1E-427B-AD7E-A215C2EDEBB9}">
      <dgm:prSet/>
      <dgm:spPr/>
      <dgm:t>
        <a:bodyPr/>
        <a:lstStyle/>
        <a:p>
          <a:endParaRPr lang="es-VE"/>
        </a:p>
      </dgm:t>
    </dgm:pt>
    <dgm:pt modelId="{B1F42FC5-6187-401F-9EDE-77DC87F5DCC4}" type="sibTrans" cxnId="{F6ABA7EC-AA1E-427B-AD7E-A215C2EDEBB9}">
      <dgm:prSet/>
      <dgm:spPr/>
      <dgm:t>
        <a:bodyPr/>
        <a:lstStyle/>
        <a:p>
          <a:endParaRPr lang="es-VE"/>
        </a:p>
      </dgm:t>
    </dgm:pt>
    <dgm:pt modelId="{B6715CC6-6A0C-480A-90BD-3D4830DCA142}">
      <dgm:prSet phldrT="[Texto]"/>
      <dgm:spPr/>
      <dgm:t>
        <a:bodyPr/>
        <a:lstStyle/>
        <a:p>
          <a:pPr algn="ctr">
            <a:buNone/>
          </a:pPr>
          <a:r>
            <a:rPr lang="es-MX" sz="1600" b="1" dirty="0"/>
            <a:t>DÚPLEX</a:t>
          </a:r>
          <a:endParaRPr lang="es-VE" sz="1600" b="1" dirty="0"/>
        </a:p>
      </dgm:t>
    </dgm:pt>
    <dgm:pt modelId="{CDF69883-25A2-4E8E-8BBF-9AAEEEF7D3B2}" type="parTrans" cxnId="{19D12604-66CD-4456-A787-C7B7EE6DB037}">
      <dgm:prSet/>
      <dgm:spPr/>
      <dgm:t>
        <a:bodyPr/>
        <a:lstStyle/>
        <a:p>
          <a:endParaRPr lang="es-VE"/>
        </a:p>
      </dgm:t>
    </dgm:pt>
    <dgm:pt modelId="{17EC5D35-F267-4A16-BCA8-D2A3905A09E8}" type="sibTrans" cxnId="{19D12604-66CD-4456-A787-C7B7EE6DB037}">
      <dgm:prSet/>
      <dgm:spPr/>
      <dgm:t>
        <a:bodyPr/>
        <a:lstStyle/>
        <a:p>
          <a:endParaRPr lang="es-VE"/>
        </a:p>
      </dgm:t>
    </dgm:pt>
    <dgm:pt modelId="{E3DB65C5-7815-409E-8E1C-46E2920D35F5}">
      <dgm:prSet phldrT="[Texto]"/>
      <dgm:spPr/>
      <dgm:t>
        <a:bodyPr/>
        <a:lstStyle/>
        <a:p>
          <a:pPr algn="ctr"/>
          <a:r>
            <a:rPr lang="es-MX" b="1" dirty="0"/>
            <a:t>SEMI</a:t>
          </a:r>
          <a:r>
            <a:rPr lang="es-MX" dirty="0"/>
            <a:t> </a:t>
          </a:r>
          <a:r>
            <a:rPr lang="es-MX" b="1" dirty="0"/>
            <a:t>DÚPLEX</a:t>
          </a:r>
        </a:p>
        <a:p>
          <a:pPr algn="ctr"/>
          <a:r>
            <a:rPr lang="es-MX" dirty="0">
              <a:effectLst/>
            </a:rPr>
            <a:t>Permite la transmisión en ambos sentidos de manera alterna. Un ejemplo de este tipo son las transmisiones efectuadas por radioaficionados.</a:t>
          </a:r>
          <a:endParaRPr lang="es-VE" b="1" dirty="0"/>
        </a:p>
      </dgm:t>
    </dgm:pt>
    <dgm:pt modelId="{0DE190A1-10F2-446D-A2A9-11830ADEC9FA}" type="parTrans" cxnId="{A544E01A-7F33-4A5F-BE10-56CC12AA089A}">
      <dgm:prSet/>
      <dgm:spPr/>
      <dgm:t>
        <a:bodyPr/>
        <a:lstStyle/>
        <a:p>
          <a:endParaRPr lang="es-VE"/>
        </a:p>
      </dgm:t>
    </dgm:pt>
    <dgm:pt modelId="{2EDE16A5-6522-493B-BC15-EDF17E48BB24}" type="sibTrans" cxnId="{A544E01A-7F33-4A5F-BE10-56CC12AA089A}">
      <dgm:prSet/>
      <dgm:spPr/>
      <dgm:t>
        <a:bodyPr/>
        <a:lstStyle/>
        <a:p>
          <a:endParaRPr lang="es-VE"/>
        </a:p>
      </dgm:t>
    </dgm:pt>
    <dgm:pt modelId="{20133C1E-15D7-4712-8781-0829AFD5FA5F}">
      <dgm:prSet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s-MX" sz="1300" dirty="0">
              <a:effectLst/>
            </a:rPr>
            <a:t>En este modo solo es posible la transmisión en un sentido, del terminal que origina la información hacia el que la recibe y procesa.</a:t>
          </a:r>
          <a:endParaRPr lang="es-VE" sz="1300" dirty="0"/>
        </a:p>
      </dgm:t>
    </dgm:pt>
    <dgm:pt modelId="{560EB6CC-7B5B-4108-AC16-30D4E1EBA69E}" type="parTrans" cxnId="{C5B7CE26-A196-4876-9970-EF78E5C2E868}">
      <dgm:prSet/>
      <dgm:spPr/>
      <dgm:t>
        <a:bodyPr/>
        <a:lstStyle/>
        <a:p>
          <a:endParaRPr lang="es-VE"/>
        </a:p>
      </dgm:t>
    </dgm:pt>
    <dgm:pt modelId="{3D2C46B6-8EB6-4560-9A3A-BA6EB8FE655E}" type="sibTrans" cxnId="{C5B7CE26-A196-4876-9970-EF78E5C2E868}">
      <dgm:prSet/>
      <dgm:spPr/>
      <dgm:t>
        <a:bodyPr/>
        <a:lstStyle/>
        <a:p>
          <a:endParaRPr lang="es-VE"/>
        </a:p>
      </dgm:t>
    </dgm:pt>
    <dgm:pt modelId="{9EC2F7A9-3CDD-47F2-819A-0600CA9BFC35}">
      <dgm:prSet phldrT="[Texto]" custT="1"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s-MX" sz="1400" dirty="0">
              <a:effectLst/>
            </a:rPr>
            <a:t>Consiste en la transmisión en ambos</a:t>
          </a:r>
          <a:endParaRPr lang="es-VE" sz="1400" dirty="0"/>
        </a:p>
      </dgm:t>
    </dgm:pt>
    <dgm:pt modelId="{0B39C839-BC87-4512-9F4C-394E099B617B}" type="parTrans" cxnId="{5C2E00ED-3933-4732-B355-315068B714F3}">
      <dgm:prSet/>
      <dgm:spPr/>
      <dgm:t>
        <a:bodyPr/>
        <a:lstStyle/>
        <a:p>
          <a:endParaRPr lang="es-VE"/>
        </a:p>
      </dgm:t>
    </dgm:pt>
    <dgm:pt modelId="{1699B734-CAA5-48FB-9E82-72FF6029EA45}" type="sibTrans" cxnId="{5C2E00ED-3933-4732-B355-315068B714F3}">
      <dgm:prSet/>
      <dgm:spPr/>
      <dgm:t>
        <a:bodyPr/>
        <a:lstStyle/>
        <a:p>
          <a:endParaRPr lang="es-VE"/>
        </a:p>
      </dgm:t>
    </dgm:pt>
    <dgm:pt modelId="{EC53920E-EF40-4F3E-AAF7-1697F03DEBB9}">
      <dgm:prSet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s-MX" sz="1300" dirty="0">
              <a:effectLst/>
            </a:rPr>
            <a:t>Un ejemplo claro de este tipo son</a:t>
          </a:r>
          <a:endParaRPr lang="es-VE" sz="1300" dirty="0"/>
        </a:p>
      </dgm:t>
    </dgm:pt>
    <dgm:pt modelId="{C3971BF6-BBB8-44B1-BE82-9829615CFBD3}" type="parTrans" cxnId="{4FBFB58D-AD0E-4053-9482-8F54A67C28E8}">
      <dgm:prSet/>
      <dgm:spPr/>
      <dgm:t>
        <a:bodyPr/>
        <a:lstStyle/>
        <a:p>
          <a:endParaRPr lang="es-VE"/>
        </a:p>
      </dgm:t>
    </dgm:pt>
    <dgm:pt modelId="{7A240133-79C5-4AA9-965D-BCBCE7E8E890}" type="sibTrans" cxnId="{4FBFB58D-AD0E-4053-9482-8F54A67C28E8}">
      <dgm:prSet/>
      <dgm:spPr/>
      <dgm:t>
        <a:bodyPr/>
        <a:lstStyle/>
        <a:p>
          <a:endParaRPr lang="es-VE"/>
        </a:p>
      </dgm:t>
    </dgm:pt>
    <dgm:pt modelId="{4AA2AE79-D541-4B6E-8E4B-C3165F53C37A}">
      <dgm:prSet custT="1"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s-MX" sz="1300" dirty="0">
              <a:effectLst/>
            </a:rPr>
            <a:t>las emisoras de radiodifusión.</a:t>
          </a:r>
          <a:endParaRPr lang="es-VE" sz="1300" dirty="0"/>
        </a:p>
      </dgm:t>
    </dgm:pt>
    <dgm:pt modelId="{DEB08CCA-200A-4557-AAEE-B2B612F371D3}" type="parTrans" cxnId="{E6BCB052-04B0-429C-A12E-126E5A36E80E}">
      <dgm:prSet/>
      <dgm:spPr/>
      <dgm:t>
        <a:bodyPr/>
        <a:lstStyle/>
        <a:p>
          <a:endParaRPr lang="es-VE"/>
        </a:p>
      </dgm:t>
    </dgm:pt>
    <dgm:pt modelId="{EA67E1CC-E521-4380-B0C5-FD2296352EFF}" type="sibTrans" cxnId="{E6BCB052-04B0-429C-A12E-126E5A36E80E}">
      <dgm:prSet/>
      <dgm:spPr/>
      <dgm:t>
        <a:bodyPr/>
        <a:lstStyle/>
        <a:p>
          <a:endParaRPr lang="es-VE"/>
        </a:p>
      </dgm:t>
    </dgm:pt>
    <dgm:pt modelId="{1E71E3DA-660B-4F6A-AF1C-CCB6C4ACE671}">
      <dgm:prSet phldrT="[Texto]" custT="1"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s-MX" sz="1400" dirty="0">
              <a:effectLst/>
            </a:rPr>
            <a:t>sentidos de manera simultánea. Esta</a:t>
          </a:r>
          <a:endParaRPr lang="es-VE" sz="1400" dirty="0"/>
        </a:p>
      </dgm:t>
    </dgm:pt>
    <dgm:pt modelId="{6689979F-FEF8-4687-8B04-5E5194607D33}" type="sibTrans" cxnId="{03E5740A-9492-4951-93A0-F5376636629B}">
      <dgm:prSet/>
      <dgm:spPr/>
      <dgm:t>
        <a:bodyPr/>
        <a:lstStyle/>
        <a:p>
          <a:endParaRPr lang="es-VE"/>
        </a:p>
      </dgm:t>
    </dgm:pt>
    <dgm:pt modelId="{664BD5E7-0F55-4CD1-9E11-4E622F237F2C}" type="parTrans" cxnId="{03E5740A-9492-4951-93A0-F5376636629B}">
      <dgm:prSet/>
      <dgm:spPr/>
      <dgm:t>
        <a:bodyPr/>
        <a:lstStyle/>
        <a:p>
          <a:endParaRPr lang="es-VE"/>
        </a:p>
      </dgm:t>
    </dgm:pt>
    <dgm:pt modelId="{21651AAB-FD08-489E-9CC4-34089EFC1B67}">
      <dgm:prSet phldrT="[Texto]" custT="1"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s-MX" sz="1400" dirty="0">
              <a:effectLst/>
            </a:rPr>
            <a:t>formade trabajo es la más eficiente.</a:t>
          </a:r>
          <a:endParaRPr lang="es-VE" sz="1400" dirty="0"/>
        </a:p>
      </dgm:t>
    </dgm:pt>
    <dgm:pt modelId="{BE464A7B-4574-4177-BA23-4BAE9B4FD47C}" type="sibTrans" cxnId="{4C5310FB-2096-4247-BAA2-C72264233CF4}">
      <dgm:prSet/>
      <dgm:spPr/>
      <dgm:t>
        <a:bodyPr/>
        <a:lstStyle/>
        <a:p>
          <a:endParaRPr lang="es-VE"/>
        </a:p>
      </dgm:t>
    </dgm:pt>
    <dgm:pt modelId="{5286FC62-9009-4CED-9720-6BB5A0B67C81}" type="parTrans" cxnId="{4C5310FB-2096-4247-BAA2-C72264233CF4}">
      <dgm:prSet/>
      <dgm:spPr/>
      <dgm:t>
        <a:bodyPr/>
        <a:lstStyle/>
        <a:p>
          <a:endParaRPr lang="es-VE"/>
        </a:p>
      </dgm:t>
    </dgm:pt>
    <dgm:pt modelId="{819CF4E0-E464-4260-A47B-9A394178EA21}">
      <dgm:prSet phldrT="[Texto]" custT="1"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s-MX" sz="1400" dirty="0">
              <a:effectLst/>
            </a:rPr>
            <a:t>Un ejemplo son las comunicaciones</a:t>
          </a:r>
          <a:endParaRPr lang="es-VE" sz="1400" dirty="0"/>
        </a:p>
      </dgm:t>
    </dgm:pt>
    <dgm:pt modelId="{8F46AC50-663A-4E7F-BA2A-59C2FDF99802}" type="sibTrans" cxnId="{656A0C27-0260-4115-B95D-A11A07935588}">
      <dgm:prSet/>
      <dgm:spPr/>
      <dgm:t>
        <a:bodyPr/>
        <a:lstStyle/>
        <a:p>
          <a:endParaRPr lang="es-VE"/>
        </a:p>
      </dgm:t>
    </dgm:pt>
    <dgm:pt modelId="{5FD2B753-953E-4A67-8AF9-34F17F016165}" type="parTrans" cxnId="{656A0C27-0260-4115-B95D-A11A07935588}">
      <dgm:prSet/>
      <dgm:spPr/>
      <dgm:t>
        <a:bodyPr/>
        <a:lstStyle/>
        <a:p>
          <a:endParaRPr lang="es-VE"/>
        </a:p>
      </dgm:t>
    </dgm:pt>
    <dgm:pt modelId="{50A4BE69-447F-439F-BD79-17AA4886CCE4}">
      <dgm:prSet phldrT="[Texto]" custT="1"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s-MX" sz="1400" dirty="0">
              <a:effectLst/>
            </a:rPr>
            <a:t>telefónicas.</a:t>
          </a:r>
          <a:endParaRPr lang="es-VE" sz="1400" dirty="0"/>
        </a:p>
      </dgm:t>
    </dgm:pt>
    <dgm:pt modelId="{11045B01-5C9B-4F59-96FC-D2F655D41479}" type="sibTrans" cxnId="{7C7AC354-2E33-4C78-892A-5D1E16F84BE8}">
      <dgm:prSet/>
      <dgm:spPr/>
      <dgm:t>
        <a:bodyPr/>
        <a:lstStyle/>
        <a:p>
          <a:endParaRPr lang="es-VE"/>
        </a:p>
      </dgm:t>
    </dgm:pt>
    <dgm:pt modelId="{7B7C92A3-4CF7-4884-A250-ADC11C102834}" type="parTrans" cxnId="{7C7AC354-2E33-4C78-892A-5D1E16F84BE8}">
      <dgm:prSet/>
      <dgm:spPr/>
      <dgm:t>
        <a:bodyPr/>
        <a:lstStyle/>
        <a:p>
          <a:endParaRPr lang="es-VE"/>
        </a:p>
      </dgm:t>
    </dgm:pt>
    <dgm:pt modelId="{55C27475-6FFA-4E31-B9F1-FD987319FDE6}" type="pres">
      <dgm:prSet presAssocID="{73521C9A-CFA3-4B7F-9226-0777863A2D99}" presName="Name0" presStyleCnt="0">
        <dgm:presLayoutVars>
          <dgm:dir/>
          <dgm:resizeHandles val="exact"/>
        </dgm:presLayoutVars>
      </dgm:prSet>
      <dgm:spPr/>
    </dgm:pt>
    <dgm:pt modelId="{C759DC95-F0EC-4F3F-B899-655D09C490B1}" type="pres">
      <dgm:prSet presAssocID="{4FBF130D-96A6-405A-B61C-6125A56F43A1}" presName="node" presStyleLbl="node1" presStyleIdx="0" presStyleCnt="3">
        <dgm:presLayoutVars>
          <dgm:bulletEnabled val="1"/>
        </dgm:presLayoutVars>
      </dgm:prSet>
      <dgm:spPr/>
    </dgm:pt>
    <dgm:pt modelId="{3BD45A53-AB7E-49F1-BE6B-8E9013CF71BA}" type="pres">
      <dgm:prSet presAssocID="{B1F42FC5-6187-401F-9EDE-77DC87F5DCC4}" presName="sibTrans" presStyleLbl="sibTrans2D1" presStyleIdx="0" presStyleCnt="3" custAng="99297" custLinFactNeighborX="84394" custLinFactNeighborY="-43809"/>
      <dgm:spPr/>
    </dgm:pt>
    <dgm:pt modelId="{04495684-CF62-448F-95A4-8D0C8822DDB1}" type="pres">
      <dgm:prSet presAssocID="{B1F42FC5-6187-401F-9EDE-77DC87F5DCC4}" presName="connectorText" presStyleLbl="sibTrans2D1" presStyleIdx="0" presStyleCnt="3"/>
      <dgm:spPr/>
    </dgm:pt>
    <dgm:pt modelId="{ABD78EBB-12B0-4CD5-8810-E9DAA6151B27}" type="pres">
      <dgm:prSet presAssocID="{B6715CC6-6A0C-480A-90BD-3D4830DCA142}" presName="node" presStyleLbl="node1" presStyleIdx="1" presStyleCnt="3" custRadScaleRad="86629" custRadScaleInc="-47748">
        <dgm:presLayoutVars>
          <dgm:bulletEnabled val="1"/>
        </dgm:presLayoutVars>
      </dgm:prSet>
      <dgm:spPr/>
    </dgm:pt>
    <dgm:pt modelId="{70279B1E-8336-410E-98D5-1C471465113C}" type="pres">
      <dgm:prSet presAssocID="{17EC5D35-F267-4A16-BCA8-D2A3905A09E8}" presName="sibTrans" presStyleLbl="sibTrans2D1" presStyleIdx="1" presStyleCnt="3"/>
      <dgm:spPr/>
    </dgm:pt>
    <dgm:pt modelId="{57F35076-8CC6-45DC-9192-926BB13320B5}" type="pres">
      <dgm:prSet presAssocID="{17EC5D35-F267-4A16-BCA8-D2A3905A09E8}" presName="connectorText" presStyleLbl="sibTrans2D1" presStyleIdx="1" presStyleCnt="3"/>
      <dgm:spPr/>
    </dgm:pt>
    <dgm:pt modelId="{D1C667B1-9071-4AC3-BF96-27F8B0581393}" type="pres">
      <dgm:prSet presAssocID="{E3DB65C5-7815-409E-8E1C-46E2920D35F5}" presName="node" presStyleLbl="node1" presStyleIdx="2" presStyleCnt="3" custRadScaleRad="86629" custRadScaleInc="47748">
        <dgm:presLayoutVars>
          <dgm:bulletEnabled val="1"/>
        </dgm:presLayoutVars>
      </dgm:prSet>
      <dgm:spPr/>
    </dgm:pt>
    <dgm:pt modelId="{EF52DEF9-6E07-45DE-8FE5-4EE6BEDE88AF}" type="pres">
      <dgm:prSet presAssocID="{2EDE16A5-6522-493B-BC15-EDF17E48BB24}" presName="sibTrans" presStyleLbl="sibTrans2D1" presStyleIdx="2" presStyleCnt="3" custAng="21237129" custLinFactNeighborX="-84350" custLinFactNeighborY="-34093"/>
      <dgm:spPr/>
    </dgm:pt>
    <dgm:pt modelId="{41C1D7E4-3B57-477A-9451-CF9B68DF1487}" type="pres">
      <dgm:prSet presAssocID="{2EDE16A5-6522-493B-BC15-EDF17E48BB24}" presName="connectorText" presStyleLbl="sibTrans2D1" presStyleIdx="2" presStyleCnt="3"/>
      <dgm:spPr/>
    </dgm:pt>
  </dgm:ptLst>
  <dgm:cxnLst>
    <dgm:cxn modelId="{F00E2300-B7C8-4F8B-A8DE-083A4770C042}" type="presOf" srcId="{17EC5D35-F267-4A16-BCA8-D2A3905A09E8}" destId="{57F35076-8CC6-45DC-9192-926BB13320B5}" srcOrd="1" destOrd="0" presId="urn:microsoft.com/office/officeart/2005/8/layout/cycle7"/>
    <dgm:cxn modelId="{19D12604-66CD-4456-A787-C7B7EE6DB037}" srcId="{73521C9A-CFA3-4B7F-9226-0777863A2D99}" destId="{B6715CC6-6A0C-480A-90BD-3D4830DCA142}" srcOrd="1" destOrd="0" parTransId="{CDF69883-25A2-4E8E-8BBF-9AAEEEF7D3B2}" sibTransId="{17EC5D35-F267-4A16-BCA8-D2A3905A09E8}"/>
    <dgm:cxn modelId="{03E5740A-9492-4951-93A0-F5376636629B}" srcId="{B6715CC6-6A0C-480A-90BD-3D4830DCA142}" destId="{1E71E3DA-660B-4F6A-AF1C-CCB6C4ACE671}" srcOrd="1" destOrd="0" parTransId="{664BD5E7-0F55-4CD1-9E11-4E622F237F2C}" sibTransId="{6689979F-FEF8-4687-8B04-5E5194607D33}"/>
    <dgm:cxn modelId="{381D7F14-6603-43F5-9782-472C0716AB43}" type="presOf" srcId="{2EDE16A5-6522-493B-BC15-EDF17E48BB24}" destId="{EF52DEF9-6E07-45DE-8FE5-4EE6BEDE88AF}" srcOrd="0" destOrd="0" presId="urn:microsoft.com/office/officeart/2005/8/layout/cycle7"/>
    <dgm:cxn modelId="{A544E01A-7F33-4A5F-BE10-56CC12AA089A}" srcId="{73521C9A-CFA3-4B7F-9226-0777863A2D99}" destId="{E3DB65C5-7815-409E-8E1C-46E2920D35F5}" srcOrd="2" destOrd="0" parTransId="{0DE190A1-10F2-446D-A2A9-11830ADEC9FA}" sibTransId="{2EDE16A5-6522-493B-BC15-EDF17E48BB24}"/>
    <dgm:cxn modelId="{C5B7CE26-A196-4876-9970-EF78E5C2E868}" srcId="{4FBF130D-96A6-405A-B61C-6125A56F43A1}" destId="{20133C1E-15D7-4712-8781-0829AFD5FA5F}" srcOrd="0" destOrd="0" parTransId="{560EB6CC-7B5B-4108-AC16-30D4E1EBA69E}" sibTransId="{3D2C46B6-8EB6-4560-9A3A-BA6EB8FE655E}"/>
    <dgm:cxn modelId="{656A0C27-0260-4115-B95D-A11A07935588}" srcId="{B6715CC6-6A0C-480A-90BD-3D4830DCA142}" destId="{819CF4E0-E464-4260-A47B-9A394178EA21}" srcOrd="3" destOrd="0" parTransId="{5FD2B753-953E-4A67-8AF9-34F17F016165}" sibTransId="{8F46AC50-663A-4E7F-BA2A-59C2FDF99802}"/>
    <dgm:cxn modelId="{F4ABA32A-10DD-4DBA-8AD4-EC601F18E5B1}" type="presOf" srcId="{819CF4E0-E464-4260-A47B-9A394178EA21}" destId="{ABD78EBB-12B0-4CD5-8810-E9DAA6151B27}" srcOrd="0" destOrd="4" presId="urn:microsoft.com/office/officeart/2005/8/layout/cycle7"/>
    <dgm:cxn modelId="{408A333A-F6A5-4227-8F7C-1BE76DD60654}" type="presOf" srcId="{4FBF130D-96A6-405A-B61C-6125A56F43A1}" destId="{C759DC95-F0EC-4F3F-B899-655D09C490B1}" srcOrd="0" destOrd="0" presId="urn:microsoft.com/office/officeart/2005/8/layout/cycle7"/>
    <dgm:cxn modelId="{19B89560-D125-4A8E-9A07-1CCDA95A5743}" type="presOf" srcId="{17EC5D35-F267-4A16-BCA8-D2A3905A09E8}" destId="{70279B1E-8336-410E-98D5-1C471465113C}" srcOrd="0" destOrd="0" presId="urn:microsoft.com/office/officeart/2005/8/layout/cycle7"/>
    <dgm:cxn modelId="{E6BCB052-04B0-429C-A12E-126E5A36E80E}" srcId="{4FBF130D-96A6-405A-B61C-6125A56F43A1}" destId="{4AA2AE79-D541-4B6E-8E4B-C3165F53C37A}" srcOrd="2" destOrd="0" parTransId="{DEB08CCA-200A-4557-AAEE-B2B612F371D3}" sibTransId="{EA67E1CC-E521-4380-B0C5-FD2296352EFF}"/>
    <dgm:cxn modelId="{F1BFCD72-E6DE-4ED2-989F-679804878EAC}" type="presOf" srcId="{E3DB65C5-7815-409E-8E1C-46E2920D35F5}" destId="{D1C667B1-9071-4AC3-BF96-27F8B0581393}" srcOrd="0" destOrd="0" presId="urn:microsoft.com/office/officeart/2005/8/layout/cycle7"/>
    <dgm:cxn modelId="{B34AAD73-3BF4-455A-AA4C-67CAC5EAD757}" type="presOf" srcId="{21651AAB-FD08-489E-9CC4-34089EFC1B67}" destId="{ABD78EBB-12B0-4CD5-8810-E9DAA6151B27}" srcOrd="0" destOrd="3" presId="urn:microsoft.com/office/officeart/2005/8/layout/cycle7"/>
    <dgm:cxn modelId="{7C7AC354-2E33-4C78-892A-5D1E16F84BE8}" srcId="{B6715CC6-6A0C-480A-90BD-3D4830DCA142}" destId="{50A4BE69-447F-439F-BD79-17AA4886CCE4}" srcOrd="4" destOrd="0" parTransId="{7B7C92A3-4CF7-4884-A250-ADC11C102834}" sibTransId="{11045B01-5C9B-4F59-96FC-D2F655D41479}"/>
    <dgm:cxn modelId="{A2BAEA82-9983-40C2-B44A-EE09648E05CC}" type="presOf" srcId="{B6715CC6-6A0C-480A-90BD-3D4830DCA142}" destId="{ABD78EBB-12B0-4CD5-8810-E9DAA6151B27}" srcOrd="0" destOrd="0" presId="urn:microsoft.com/office/officeart/2005/8/layout/cycle7"/>
    <dgm:cxn modelId="{34F3948A-0D1B-4C14-A80B-BCCCC2489BB4}" type="presOf" srcId="{73521C9A-CFA3-4B7F-9226-0777863A2D99}" destId="{55C27475-6FFA-4E31-B9F1-FD987319FDE6}" srcOrd="0" destOrd="0" presId="urn:microsoft.com/office/officeart/2005/8/layout/cycle7"/>
    <dgm:cxn modelId="{4FBFB58D-AD0E-4053-9482-8F54A67C28E8}" srcId="{4FBF130D-96A6-405A-B61C-6125A56F43A1}" destId="{EC53920E-EF40-4F3E-AAF7-1697F03DEBB9}" srcOrd="1" destOrd="0" parTransId="{C3971BF6-BBB8-44B1-BE82-9829615CFBD3}" sibTransId="{7A240133-79C5-4AA9-965D-BCBCE7E8E890}"/>
    <dgm:cxn modelId="{2DA3E69E-0812-44DB-A743-736C80D317B8}" type="presOf" srcId="{20133C1E-15D7-4712-8781-0829AFD5FA5F}" destId="{C759DC95-F0EC-4F3F-B899-655D09C490B1}" srcOrd="0" destOrd="1" presId="urn:microsoft.com/office/officeart/2005/8/layout/cycle7"/>
    <dgm:cxn modelId="{B531DBAC-9F0E-4FF4-9F7E-2E99F515F03F}" type="presOf" srcId="{4AA2AE79-D541-4B6E-8E4B-C3165F53C37A}" destId="{C759DC95-F0EC-4F3F-B899-655D09C490B1}" srcOrd="0" destOrd="3" presId="urn:microsoft.com/office/officeart/2005/8/layout/cycle7"/>
    <dgm:cxn modelId="{144081B3-16AD-4CFC-B034-51A1DF91B896}" type="presOf" srcId="{9EC2F7A9-3CDD-47F2-819A-0600CA9BFC35}" destId="{ABD78EBB-12B0-4CD5-8810-E9DAA6151B27}" srcOrd="0" destOrd="1" presId="urn:microsoft.com/office/officeart/2005/8/layout/cycle7"/>
    <dgm:cxn modelId="{21B835CC-AD02-4581-927D-FC9148CAC36D}" type="presOf" srcId="{2EDE16A5-6522-493B-BC15-EDF17E48BB24}" destId="{41C1D7E4-3B57-477A-9451-CF9B68DF1487}" srcOrd="1" destOrd="0" presId="urn:microsoft.com/office/officeart/2005/8/layout/cycle7"/>
    <dgm:cxn modelId="{8F413BCF-D326-4FF2-808D-71C0C8F4D46E}" type="presOf" srcId="{EC53920E-EF40-4F3E-AAF7-1697F03DEBB9}" destId="{C759DC95-F0EC-4F3F-B899-655D09C490B1}" srcOrd="0" destOrd="2" presId="urn:microsoft.com/office/officeart/2005/8/layout/cycle7"/>
    <dgm:cxn modelId="{0F8BFFDC-A0B6-470E-A61A-495A9D6501CC}" type="presOf" srcId="{1E71E3DA-660B-4F6A-AF1C-CCB6C4ACE671}" destId="{ABD78EBB-12B0-4CD5-8810-E9DAA6151B27}" srcOrd="0" destOrd="2" presId="urn:microsoft.com/office/officeart/2005/8/layout/cycle7"/>
    <dgm:cxn modelId="{BCEF09E0-8733-49D2-B609-F565F3A65D6D}" type="presOf" srcId="{B1F42FC5-6187-401F-9EDE-77DC87F5DCC4}" destId="{3BD45A53-AB7E-49F1-BE6B-8E9013CF71BA}" srcOrd="0" destOrd="0" presId="urn:microsoft.com/office/officeart/2005/8/layout/cycle7"/>
    <dgm:cxn modelId="{0D93C4E5-44A3-4CEA-8F31-0464218D247E}" type="presOf" srcId="{50A4BE69-447F-439F-BD79-17AA4886CCE4}" destId="{ABD78EBB-12B0-4CD5-8810-E9DAA6151B27}" srcOrd="0" destOrd="5" presId="urn:microsoft.com/office/officeart/2005/8/layout/cycle7"/>
    <dgm:cxn modelId="{541DEDE6-55C7-4C07-BAC6-8EF0243E7961}" type="presOf" srcId="{B1F42FC5-6187-401F-9EDE-77DC87F5DCC4}" destId="{04495684-CF62-448F-95A4-8D0C8822DDB1}" srcOrd="1" destOrd="0" presId="urn:microsoft.com/office/officeart/2005/8/layout/cycle7"/>
    <dgm:cxn modelId="{F6ABA7EC-AA1E-427B-AD7E-A215C2EDEBB9}" srcId="{73521C9A-CFA3-4B7F-9226-0777863A2D99}" destId="{4FBF130D-96A6-405A-B61C-6125A56F43A1}" srcOrd="0" destOrd="0" parTransId="{BBCF6DC0-56A9-4E85-9ECB-FD712455B2AE}" sibTransId="{B1F42FC5-6187-401F-9EDE-77DC87F5DCC4}"/>
    <dgm:cxn modelId="{5C2E00ED-3933-4732-B355-315068B714F3}" srcId="{B6715CC6-6A0C-480A-90BD-3D4830DCA142}" destId="{9EC2F7A9-3CDD-47F2-819A-0600CA9BFC35}" srcOrd="0" destOrd="0" parTransId="{0B39C839-BC87-4512-9F4C-394E099B617B}" sibTransId="{1699B734-CAA5-48FB-9E82-72FF6029EA45}"/>
    <dgm:cxn modelId="{4C5310FB-2096-4247-BAA2-C72264233CF4}" srcId="{B6715CC6-6A0C-480A-90BD-3D4830DCA142}" destId="{21651AAB-FD08-489E-9CC4-34089EFC1B67}" srcOrd="2" destOrd="0" parTransId="{5286FC62-9009-4CED-9720-6BB5A0B67C81}" sibTransId="{BE464A7B-4574-4177-BA23-4BAE9B4FD47C}"/>
    <dgm:cxn modelId="{DAA55077-8A32-42F2-A427-0164F757FC40}" type="presParOf" srcId="{55C27475-6FFA-4E31-B9F1-FD987319FDE6}" destId="{C759DC95-F0EC-4F3F-B899-655D09C490B1}" srcOrd="0" destOrd="0" presId="urn:microsoft.com/office/officeart/2005/8/layout/cycle7"/>
    <dgm:cxn modelId="{2ADDFF32-4A77-40CB-A9CE-59028930D83B}" type="presParOf" srcId="{55C27475-6FFA-4E31-B9F1-FD987319FDE6}" destId="{3BD45A53-AB7E-49F1-BE6B-8E9013CF71BA}" srcOrd="1" destOrd="0" presId="urn:microsoft.com/office/officeart/2005/8/layout/cycle7"/>
    <dgm:cxn modelId="{313F3D12-42EE-449A-9470-5DC0200003AB}" type="presParOf" srcId="{3BD45A53-AB7E-49F1-BE6B-8E9013CF71BA}" destId="{04495684-CF62-448F-95A4-8D0C8822DDB1}" srcOrd="0" destOrd="0" presId="urn:microsoft.com/office/officeart/2005/8/layout/cycle7"/>
    <dgm:cxn modelId="{D87CFE89-5884-4712-B692-CC80730BF5D5}" type="presParOf" srcId="{55C27475-6FFA-4E31-B9F1-FD987319FDE6}" destId="{ABD78EBB-12B0-4CD5-8810-E9DAA6151B27}" srcOrd="2" destOrd="0" presId="urn:microsoft.com/office/officeart/2005/8/layout/cycle7"/>
    <dgm:cxn modelId="{CD37C844-1DFB-48EF-85D7-D70BCB1AB054}" type="presParOf" srcId="{55C27475-6FFA-4E31-B9F1-FD987319FDE6}" destId="{70279B1E-8336-410E-98D5-1C471465113C}" srcOrd="3" destOrd="0" presId="urn:microsoft.com/office/officeart/2005/8/layout/cycle7"/>
    <dgm:cxn modelId="{196499B2-0916-414F-823F-77BFFC898DD3}" type="presParOf" srcId="{70279B1E-8336-410E-98D5-1C471465113C}" destId="{57F35076-8CC6-45DC-9192-926BB13320B5}" srcOrd="0" destOrd="0" presId="urn:microsoft.com/office/officeart/2005/8/layout/cycle7"/>
    <dgm:cxn modelId="{9789EEA3-FEEE-41FF-89C9-42CFBF9C7D4E}" type="presParOf" srcId="{55C27475-6FFA-4E31-B9F1-FD987319FDE6}" destId="{D1C667B1-9071-4AC3-BF96-27F8B0581393}" srcOrd="4" destOrd="0" presId="urn:microsoft.com/office/officeart/2005/8/layout/cycle7"/>
    <dgm:cxn modelId="{F08C9424-D1FF-462E-9A87-C0011169FBAC}" type="presParOf" srcId="{55C27475-6FFA-4E31-B9F1-FD987319FDE6}" destId="{EF52DEF9-6E07-45DE-8FE5-4EE6BEDE88AF}" srcOrd="5" destOrd="0" presId="urn:microsoft.com/office/officeart/2005/8/layout/cycle7"/>
    <dgm:cxn modelId="{8AEBFCCF-CC7F-4FD5-8DF5-159876BF931B}" type="presParOf" srcId="{EF52DEF9-6E07-45DE-8FE5-4EE6BEDE88AF}" destId="{41C1D7E4-3B57-477A-9451-CF9B68DF1487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A4CF3-FD63-409C-93FB-FC3A186DA9E0}">
      <dsp:nvSpPr>
        <dsp:cNvPr id="0" name=""/>
        <dsp:cNvSpPr/>
      </dsp:nvSpPr>
      <dsp:spPr>
        <a:xfrm>
          <a:off x="3470299" y="3119869"/>
          <a:ext cx="314771" cy="2453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2453250"/>
              </a:lnTo>
              <a:lnTo>
                <a:pt x="314771" y="245325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133FF8-2642-4B4F-9C2B-B65EA76B75C2}">
      <dsp:nvSpPr>
        <dsp:cNvPr id="0" name=""/>
        <dsp:cNvSpPr/>
      </dsp:nvSpPr>
      <dsp:spPr>
        <a:xfrm>
          <a:off x="7247557" y="5742309"/>
          <a:ext cx="314771" cy="676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676758"/>
              </a:lnTo>
              <a:lnTo>
                <a:pt x="314771" y="676758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601493-F448-483B-9E8D-E114023C8096}">
      <dsp:nvSpPr>
        <dsp:cNvPr id="0" name=""/>
        <dsp:cNvSpPr/>
      </dsp:nvSpPr>
      <dsp:spPr>
        <a:xfrm>
          <a:off x="7247557" y="5696589"/>
          <a:ext cx="314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771" y="4572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5DCBE-B539-4783-8565-A7BA856BDFD4}">
      <dsp:nvSpPr>
        <dsp:cNvPr id="0" name=""/>
        <dsp:cNvSpPr/>
      </dsp:nvSpPr>
      <dsp:spPr>
        <a:xfrm>
          <a:off x="7247557" y="5065551"/>
          <a:ext cx="314771" cy="676758"/>
        </a:xfrm>
        <a:custGeom>
          <a:avLst/>
          <a:gdLst/>
          <a:ahLst/>
          <a:cxnLst/>
          <a:rect l="0" t="0" r="0" b="0"/>
          <a:pathLst>
            <a:path>
              <a:moveTo>
                <a:pt x="0" y="676758"/>
              </a:moveTo>
              <a:lnTo>
                <a:pt x="157385" y="676758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76C947-C14C-4DD5-B464-118D7B35ECD7}">
      <dsp:nvSpPr>
        <dsp:cNvPr id="0" name=""/>
        <dsp:cNvSpPr/>
      </dsp:nvSpPr>
      <dsp:spPr>
        <a:xfrm>
          <a:off x="5358928" y="4896361"/>
          <a:ext cx="314771" cy="845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845948"/>
              </a:lnTo>
              <a:lnTo>
                <a:pt x="314771" y="845948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4DA729-1892-48F3-9FD9-8F879C626606}">
      <dsp:nvSpPr>
        <dsp:cNvPr id="0" name=""/>
        <dsp:cNvSpPr/>
      </dsp:nvSpPr>
      <dsp:spPr>
        <a:xfrm>
          <a:off x="7247557" y="4050413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338379"/>
              </a:lnTo>
              <a:lnTo>
                <a:pt x="314771" y="338379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C667E-72B7-492F-AE20-7DF00D4ADAC8}">
      <dsp:nvSpPr>
        <dsp:cNvPr id="0" name=""/>
        <dsp:cNvSpPr/>
      </dsp:nvSpPr>
      <dsp:spPr>
        <a:xfrm>
          <a:off x="7247557" y="3712033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338379"/>
              </a:moveTo>
              <a:lnTo>
                <a:pt x="157385" y="338379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4DFAF7-521B-401B-ADF5-5DA882B6C289}">
      <dsp:nvSpPr>
        <dsp:cNvPr id="0" name=""/>
        <dsp:cNvSpPr/>
      </dsp:nvSpPr>
      <dsp:spPr>
        <a:xfrm>
          <a:off x="5358928" y="4050413"/>
          <a:ext cx="314771" cy="845948"/>
        </a:xfrm>
        <a:custGeom>
          <a:avLst/>
          <a:gdLst/>
          <a:ahLst/>
          <a:cxnLst/>
          <a:rect l="0" t="0" r="0" b="0"/>
          <a:pathLst>
            <a:path>
              <a:moveTo>
                <a:pt x="0" y="845948"/>
              </a:moveTo>
              <a:lnTo>
                <a:pt x="157385" y="845948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A3D0A-D10A-4A5C-9D3A-1F9EA861977E}">
      <dsp:nvSpPr>
        <dsp:cNvPr id="0" name=""/>
        <dsp:cNvSpPr/>
      </dsp:nvSpPr>
      <dsp:spPr>
        <a:xfrm>
          <a:off x="3470299" y="3119869"/>
          <a:ext cx="314771" cy="1776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1776491"/>
              </a:lnTo>
              <a:lnTo>
                <a:pt x="314771" y="1776491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0DD042-D15F-424D-B741-7F487A575233}">
      <dsp:nvSpPr>
        <dsp:cNvPr id="0" name=""/>
        <dsp:cNvSpPr/>
      </dsp:nvSpPr>
      <dsp:spPr>
        <a:xfrm>
          <a:off x="7247557" y="2696895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338379"/>
              </a:lnTo>
              <a:lnTo>
                <a:pt x="314771" y="338379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CDAD6-1BF9-4436-823E-7E17D738FAB9}">
      <dsp:nvSpPr>
        <dsp:cNvPr id="0" name=""/>
        <dsp:cNvSpPr/>
      </dsp:nvSpPr>
      <dsp:spPr>
        <a:xfrm>
          <a:off x="7247557" y="2358516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338379"/>
              </a:moveTo>
              <a:lnTo>
                <a:pt x="157385" y="338379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127A-5615-4E88-B514-AAC32C2160B7}">
      <dsp:nvSpPr>
        <dsp:cNvPr id="0" name=""/>
        <dsp:cNvSpPr/>
      </dsp:nvSpPr>
      <dsp:spPr>
        <a:xfrm>
          <a:off x="5358928" y="2189326"/>
          <a:ext cx="314771" cy="507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507569"/>
              </a:lnTo>
              <a:lnTo>
                <a:pt x="314771" y="507569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E6F75C-14A5-45C8-88F3-BF8D15170644}">
      <dsp:nvSpPr>
        <dsp:cNvPr id="0" name=""/>
        <dsp:cNvSpPr/>
      </dsp:nvSpPr>
      <dsp:spPr>
        <a:xfrm>
          <a:off x="7247557" y="1636037"/>
          <a:ext cx="314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771" y="4572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94818-E3D3-43B1-8F76-5A17A7970FA5}">
      <dsp:nvSpPr>
        <dsp:cNvPr id="0" name=""/>
        <dsp:cNvSpPr/>
      </dsp:nvSpPr>
      <dsp:spPr>
        <a:xfrm>
          <a:off x="5358928" y="1681757"/>
          <a:ext cx="314771" cy="507569"/>
        </a:xfrm>
        <a:custGeom>
          <a:avLst/>
          <a:gdLst/>
          <a:ahLst/>
          <a:cxnLst/>
          <a:rect l="0" t="0" r="0" b="0"/>
          <a:pathLst>
            <a:path>
              <a:moveTo>
                <a:pt x="0" y="507569"/>
              </a:moveTo>
              <a:lnTo>
                <a:pt x="157385" y="507569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3C1BE3-B4A1-4528-81FD-8CA5D7DE4F4D}">
      <dsp:nvSpPr>
        <dsp:cNvPr id="0" name=""/>
        <dsp:cNvSpPr/>
      </dsp:nvSpPr>
      <dsp:spPr>
        <a:xfrm>
          <a:off x="3470299" y="2189326"/>
          <a:ext cx="314771" cy="930543"/>
        </a:xfrm>
        <a:custGeom>
          <a:avLst/>
          <a:gdLst/>
          <a:ahLst/>
          <a:cxnLst/>
          <a:rect l="0" t="0" r="0" b="0"/>
          <a:pathLst>
            <a:path>
              <a:moveTo>
                <a:pt x="0" y="930543"/>
              </a:moveTo>
              <a:lnTo>
                <a:pt x="157385" y="930543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20B9B1-18ED-4C65-A386-BA80A4BF48FC}">
      <dsp:nvSpPr>
        <dsp:cNvPr id="0" name=""/>
        <dsp:cNvSpPr/>
      </dsp:nvSpPr>
      <dsp:spPr>
        <a:xfrm>
          <a:off x="7247557" y="666619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7385" y="0"/>
              </a:lnTo>
              <a:lnTo>
                <a:pt x="157385" y="338379"/>
              </a:lnTo>
              <a:lnTo>
                <a:pt x="314771" y="338379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84D4C4-AD01-4DC8-8FF7-5961796D2681}">
      <dsp:nvSpPr>
        <dsp:cNvPr id="0" name=""/>
        <dsp:cNvSpPr/>
      </dsp:nvSpPr>
      <dsp:spPr>
        <a:xfrm>
          <a:off x="7247557" y="328240"/>
          <a:ext cx="314771" cy="338379"/>
        </a:xfrm>
        <a:custGeom>
          <a:avLst/>
          <a:gdLst/>
          <a:ahLst/>
          <a:cxnLst/>
          <a:rect l="0" t="0" r="0" b="0"/>
          <a:pathLst>
            <a:path>
              <a:moveTo>
                <a:pt x="0" y="338379"/>
              </a:moveTo>
              <a:lnTo>
                <a:pt x="157385" y="338379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F7DA6C-F706-4B72-8011-07F93EEB1FBC}">
      <dsp:nvSpPr>
        <dsp:cNvPr id="0" name=""/>
        <dsp:cNvSpPr/>
      </dsp:nvSpPr>
      <dsp:spPr>
        <a:xfrm>
          <a:off x="5358928" y="620899"/>
          <a:ext cx="314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771" y="4572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24D4B-E474-4CCC-867B-4B1106670D8A}">
      <dsp:nvSpPr>
        <dsp:cNvPr id="0" name=""/>
        <dsp:cNvSpPr/>
      </dsp:nvSpPr>
      <dsp:spPr>
        <a:xfrm>
          <a:off x="3470299" y="666619"/>
          <a:ext cx="314771" cy="2453250"/>
        </a:xfrm>
        <a:custGeom>
          <a:avLst/>
          <a:gdLst/>
          <a:ahLst/>
          <a:cxnLst/>
          <a:rect l="0" t="0" r="0" b="0"/>
          <a:pathLst>
            <a:path>
              <a:moveTo>
                <a:pt x="0" y="2453250"/>
              </a:moveTo>
              <a:lnTo>
                <a:pt x="157385" y="2453250"/>
              </a:lnTo>
              <a:lnTo>
                <a:pt x="157385" y="0"/>
              </a:lnTo>
              <a:lnTo>
                <a:pt x="314771" y="0"/>
              </a:lnTo>
            </a:path>
          </a:pathLst>
        </a:custGeom>
        <a:noFill/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185525-116E-4D4A-B2A0-8A45219A4AB0}">
      <dsp:nvSpPr>
        <dsp:cNvPr id="0" name=""/>
        <dsp:cNvSpPr/>
      </dsp:nvSpPr>
      <dsp:spPr>
        <a:xfrm>
          <a:off x="1581670" y="3074149"/>
          <a:ext cx="3147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4771" y="45720"/>
              </a:lnTo>
            </a:path>
          </a:pathLst>
        </a:custGeom>
        <a:noFill/>
        <a:ln w="15875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DFB269-B862-49EF-8359-DBEA0F8B0C1F}">
      <dsp:nvSpPr>
        <dsp:cNvPr id="0" name=""/>
        <dsp:cNvSpPr/>
      </dsp:nvSpPr>
      <dsp:spPr>
        <a:xfrm>
          <a:off x="7813" y="287985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¿QUÉ ES UNA RED?</a:t>
          </a:r>
          <a:endParaRPr lang="es-VE" sz="1200" kern="1200" dirty="0"/>
        </a:p>
      </dsp:txBody>
      <dsp:txXfrm>
        <a:off x="7813" y="2879856"/>
        <a:ext cx="1573857" cy="480026"/>
      </dsp:txXfrm>
    </dsp:sp>
    <dsp:sp modelId="{E99FF67F-FBD6-42FC-8C8B-139D4E8571D3}">
      <dsp:nvSpPr>
        <dsp:cNvPr id="0" name=""/>
        <dsp:cNvSpPr/>
      </dsp:nvSpPr>
      <dsp:spPr>
        <a:xfrm>
          <a:off x="1896442" y="287985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ELEMENTOS DE UNA RED</a:t>
          </a:r>
          <a:endParaRPr lang="es-VE" sz="1200" kern="1200" dirty="0"/>
        </a:p>
      </dsp:txBody>
      <dsp:txXfrm>
        <a:off x="1896442" y="2879856"/>
        <a:ext cx="1573857" cy="480026"/>
      </dsp:txXfrm>
    </dsp:sp>
    <dsp:sp modelId="{D44128F2-8700-4DF2-9827-0CE068E5D313}">
      <dsp:nvSpPr>
        <dsp:cNvPr id="0" name=""/>
        <dsp:cNvSpPr/>
      </dsp:nvSpPr>
      <dsp:spPr>
        <a:xfrm>
          <a:off x="3785071" y="42660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EMISOR</a:t>
          </a:r>
          <a:endParaRPr lang="es-VE" sz="1200" kern="1200" dirty="0"/>
        </a:p>
      </dsp:txBody>
      <dsp:txXfrm>
        <a:off x="3785071" y="426606"/>
        <a:ext cx="1573857" cy="480026"/>
      </dsp:txXfrm>
    </dsp:sp>
    <dsp:sp modelId="{7A10078D-82AB-42CA-AAA8-1DA1BF62C2C5}">
      <dsp:nvSpPr>
        <dsp:cNvPr id="0" name=""/>
        <dsp:cNvSpPr/>
      </dsp:nvSpPr>
      <dsp:spPr>
        <a:xfrm>
          <a:off x="5673700" y="42660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DIRECCION IP</a:t>
          </a:r>
          <a:endParaRPr lang="es-VE" sz="1200" kern="1200" dirty="0"/>
        </a:p>
      </dsp:txBody>
      <dsp:txXfrm>
        <a:off x="5673700" y="426606"/>
        <a:ext cx="1573857" cy="480026"/>
      </dsp:txXfrm>
    </dsp:sp>
    <dsp:sp modelId="{74E80025-A2C7-4814-924F-EF7D91D9D0ED}">
      <dsp:nvSpPr>
        <dsp:cNvPr id="0" name=""/>
        <dsp:cNvSpPr/>
      </dsp:nvSpPr>
      <dsp:spPr>
        <a:xfrm>
          <a:off x="7562329" y="88227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MASCARA DE RED</a:t>
          </a:r>
          <a:endParaRPr lang="es-VE" sz="1200" kern="1200" dirty="0"/>
        </a:p>
      </dsp:txBody>
      <dsp:txXfrm>
        <a:off x="7562329" y="88227"/>
        <a:ext cx="1573857" cy="480026"/>
      </dsp:txXfrm>
    </dsp:sp>
    <dsp:sp modelId="{FE3332C8-328F-4D2B-8EC1-29A0265124DA}">
      <dsp:nvSpPr>
        <dsp:cNvPr id="0" name=""/>
        <dsp:cNvSpPr/>
      </dsp:nvSpPr>
      <dsp:spPr>
        <a:xfrm>
          <a:off x="7562329" y="764985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CLASES DE DIRECCION IP</a:t>
          </a:r>
          <a:endParaRPr lang="es-VE" sz="1200" kern="1200" dirty="0"/>
        </a:p>
      </dsp:txBody>
      <dsp:txXfrm>
        <a:off x="7562329" y="764985"/>
        <a:ext cx="1573857" cy="480026"/>
      </dsp:txXfrm>
    </dsp:sp>
    <dsp:sp modelId="{08856E9A-FD71-4407-929F-02F82E26B011}">
      <dsp:nvSpPr>
        <dsp:cNvPr id="0" name=""/>
        <dsp:cNvSpPr/>
      </dsp:nvSpPr>
      <dsp:spPr>
        <a:xfrm>
          <a:off x="3785071" y="1949313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MENSAJE</a:t>
          </a:r>
          <a:endParaRPr lang="es-VE" sz="1200" kern="1200" dirty="0"/>
        </a:p>
      </dsp:txBody>
      <dsp:txXfrm>
        <a:off x="3785071" y="1949313"/>
        <a:ext cx="1573857" cy="480026"/>
      </dsp:txXfrm>
    </dsp:sp>
    <dsp:sp modelId="{C3C25542-1717-4AA2-A854-BDD3C9933886}">
      <dsp:nvSpPr>
        <dsp:cNvPr id="0" name=""/>
        <dsp:cNvSpPr/>
      </dsp:nvSpPr>
      <dsp:spPr>
        <a:xfrm>
          <a:off x="5673700" y="1441744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TRANSMISION DE DATOS</a:t>
          </a:r>
          <a:endParaRPr lang="es-VE" sz="1200" kern="1200" dirty="0"/>
        </a:p>
      </dsp:txBody>
      <dsp:txXfrm>
        <a:off x="5673700" y="1441744"/>
        <a:ext cx="1573857" cy="480026"/>
      </dsp:txXfrm>
    </dsp:sp>
    <dsp:sp modelId="{FC0D8EE0-D918-45EA-BFBC-A8D499C3422E}">
      <dsp:nvSpPr>
        <dsp:cNvPr id="0" name=""/>
        <dsp:cNvSpPr/>
      </dsp:nvSpPr>
      <dsp:spPr>
        <a:xfrm>
          <a:off x="7562329" y="1441744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MEDIDAS DE TRANSMISION DE DATOS</a:t>
          </a:r>
          <a:endParaRPr lang="es-VE" sz="1200" kern="1200" dirty="0"/>
        </a:p>
      </dsp:txBody>
      <dsp:txXfrm>
        <a:off x="7562329" y="1441744"/>
        <a:ext cx="1573857" cy="480026"/>
      </dsp:txXfrm>
    </dsp:sp>
    <dsp:sp modelId="{6AE67151-15ED-4561-B165-F061B7F7F110}">
      <dsp:nvSpPr>
        <dsp:cNvPr id="0" name=""/>
        <dsp:cNvSpPr/>
      </dsp:nvSpPr>
      <dsp:spPr>
        <a:xfrm>
          <a:off x="5673700" y="2456882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FORMAS DE TRANSMISION DE DATOS</a:t>
          </a:r>
          <a:endParaRPr lang="es-VE" sz="1200" kern="1200" dirty="0"/>
        </a:p>
      </dsp:txBody>
      <dsp:txXfrm>
        <a:off x="5673700" y="2456882"/>
        <a:ext cx="1573857" cy="480026"/>
      </dsp:txXfrm>
    </dsp:sp>
    <dsp:sp modelId="{8A2D96C2-D161-40A1-975B-315121268AE7}">
      <dsp:nvSpPr>
        <dsp:cNvPr id="0" name=""/>
        <dsp:cNvSpPr/>
      </dsp:nvSpPr>
      <dsp:spPr>
        <a:xfrm>
          <a:off x="7562329" y="2118503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SERIE</a:t>
          </a:r>
          <a:endParaRPr lang="es-VE" sz="1200" kern="1200" dirty="0"/>
        </a:p>
      </dsp:txBody>
      <dsp:txXfrm>
        <a:off x="7562329" y="2118503"/>
        <a:ext cx="1573857" cy="480026"/>
      </dsp:txXfrm>
    </dsp:sp>
    <dsp:sp modelId="{7F030F55-FB31-4C5F-B3B5-CFF0D59F8BFA}">
      <dsp:nvSpPr>
        <dsp:cNvPr id="0" name=""/>
        <dsp:cNvSpPr/>
      </dsp:nvSpPr>
      <dsp:spPr>
        <a:xfrm>
          <a:off x="7562329" y="2795261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PARALELO</a:t>
          </a:r>
          <a:endParaRPr lang="es-VE" sz="1200" kern="1200" dirty="0"/>
        </a:p>
      </dsp:txBody>
      <dsp:txXfrm>
        <a:off x="7562329" y="2795261"/>
        <a:ext cx="1573857" cy="480026"/>
      </dsp:txXfrm>
    </dsp:sp>
    <dsp:sp modelId="{0D44DF4E-E47C-4CA7-9013-43FAE7D26C95}">
      <dsp:nvSpPr>
        <dsp:cNvPr id="0" name=""/>
        <dsp:cNvSpPr/>
      </dsp:nvSpPr>
      <dsp:spPr>
        <a:xfrm>
          <a:off x="3785071" y="4656348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MEDIO</a:t>
          </a:r>
          <a:endParaRPr lang="es-VE" sz="1200" kern="1200" dirty="0"/>
        </a:p>
      </dsp:txBody>
      <dsp:txXfrm>
        <a:off x="3785071" y="4656348"/>
        <a:ext cx="1573857" cy="480026"/>
      </dsp:txXfrm>
    </dsp:sp>
    <dsp:sp modelId="{67351D72-85AE-410B-8371-FABE3D30DEA7}">
      <dsp:nvSpPr>
        <dsp:cNvPr id="0" name=""/>
        <dsp:cNvSpPr/>
      </dsp:nvSpPr>
      <dsp:spPr>
        <a:xfrm>
          <a:off x="5673700" y="3810399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INALAMBRICO</a:t>
          </a:r>
          <a:endParaRPr lang="es-VE" sz="1200" kern="1200" dirty="0"/>
        </a:p>
      </dsp:txBody>
      <dsp:txXfrm>
        <a:off x="5673700" y="3810399"/>
        <a:ext cx="1573857" cy="480026"/>
      </dsp:txXfrm>
    </dsp:sp>
    <dsp:sp modelId="{8D340F4E-A046-4448-B71C-FA3D5703CF8D}">
      <dsp:nvSpPr>
        <dsp:cNvPr id="0" name=""/>
        <dsp:cNvSpPr/>
      </dsp:nvSpPr>
      <dsp:spPr>
        <a:xfrm>
          <a:off x="7562329" y="3472020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DIRECCIONAL</a:t>
          </a:r>
          <a:endParaRPr lang="es-VE" sz="1200" kern="1200" dirty="0"/>
        </a:p>
      </dsp:txBody>
      <dsp:txXfrm>
        <a:off x="7562329" y="3472020"/>
        <a:ext cx="1573857" cy="480026"/>
      </dsp:txXfrm>
    </dsp:sp>
    <dsp:sp modelId="{B3A7DACF-7E5F-4679-9420-C6E645F02C09}">
      <dsp:nvSpPr>
        <dsp:cNvPr id="0" name=""/>
        <dsp:cNvSpPr/>
      </dsp:nvSpPr>
      <dsp:spPr>
        <a:xfrm>
          <a:off x="7562329" y="4148779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OMNIDIRECCIONAL</a:t>
          </a:r>
          <a:endParaRPr lang="es-VE" sz="1200" kern="1200" dirty="0"/>
        </a:p>
      </dsp:txBody>
      <dsp:txXfrm>
        <a:off x="7562329" y="4148779"/>
        <a:ext cx="1573857" cy="480026"/>
      </dsp:txXfrm>
    </dsp:sp>
    <dsp:sp modelId="{E629C312-89EB-451C-B6AE-C507BE6D0AD2}">
      <dsp:nvSpPr>
        <dsp:cNvPr id="0" name=""/>
        <dsp:cNvSpPr/>
      </dsp:nvSpPr>
      <dsp:spPr>
        <a:xfrm>
          <a:off x="5673700" y="550229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ALAMBRICO</a:t>
          </a:r>
          <a:endParaRPr lang="es-VE" sz="1200" kern="1200" dirty="0"/>
        </a:p>
      </dsp:txBody>
      <dsp:txXfrm>
        <a:off x="5673700" y="5502296"/>
        <a:ext cx="1573857" cy="480026"/>
      </dsp:txXfrm>
    </dsp:sp>
    <dsp:sp modelId="{5F98AADC-2DAB-4B4B-8D70-86C7CA1C1F21}">
      <dsp:nvSpPr>
        <dsp:cNvPr id="0" name=""/>
        <dsp:cNvSpPr/>
      </dsp:nvSpPr>
      <dsp:spPr>
        <a:xfrm>
          <a:off x="7562329" y="4825537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FIBRA OPTICA</a:t>
          </a:r>
          <a:endParaRPr lang="es-VE" sz="1200" kern="1200" dirty="0"/>
        </a:p>
      </dsp:txBody>
      <dsp:txXfrm>
        <a:off x="7562329" y="4825537"/>
        <a:ext cx="1573857" cy="480026"/>
      </dsp:txXfrm>
    </dsp:sp>
    <dsp:sp modelId="{4033F464-FAF0-4DD5-973B-7C8535711708}">
      <dsp:nvSpPr>
        <dsp:cNvPr id="0" name=""/>
        <dsp:cNvSpPr/>
      </dsp:nvSpPr>
      <dsp:spPr>
        <a:xfrm>
          <a:off x="7562329" y="550229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COAXIAL</a:t>
          </a:r>
          <a:endParaRPr lang="es-VE" sz="1200" kern="1200" dirty="0"/>
        </a:p>
      </dsp:txBody>
      <dsp:txXfrm>
        <a:off x="7562329" y="5502296"/>
        <a:ext cx="1573857" cy="480026"/>
      </dsp:txXfrm>
    </dsp:sp>
    <dsp:sp modelId="{4416139B-0230-481B-B6C4-7859FD44ECB2}">
      <dsp:nvSpPr>
        <dsp:cNvPr id="0" name=""/>
        <dsp:cNvSpPr/>
      </dsp:nvSpPr>
      <dsp:spPr>
        <a:xfrm>
          <a:off x="7562329" y="6179055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TRENZADO</a:t>
          </a:r>
          <a:endParaRPr lang="es-VE" sz="1200" kern="1200" dirty="0"/>
        </a:p>
      </dsp:txBody>
      <dsp:txXfrm>
        <a:off x="7562329" y="6179055"/>
        <a:ext cx="1573857" cy="480026"/>
      </dsp:txXfrm>
    </dsp:sp>
    <dsp:sp modelId="{3659A595-F444-4BC9-B352-0B1F1BDBDE5C}">
      <dsp:nvSpPr>
        <dsp:cNvPr id="0" name=""/>
        <dsp:cNvSpPr/>
      </dsp:nvSpPr>
      <dsp:spPr>
        <a:xfrm>
          <a:off x="3785071" y="5333106"/>
          <a:ext cx="1573857" cy="4800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RECEPTOR</a:t>
          </a:r>
          <a:endParaRPr lang="es-VE" sz="1200" kern="1200" dirty="0"/>
        </a:p>
      </dsp:txBody>
      <dsp:txXfrm>
        <a:off x="3785071" y="5333106"/>
        <a:ext cx="1573857" cy="4800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8F258-3F14-4F10-B648-75BAE7361002}">
      <dsp:nvSpPr>
        <dsp:cNvPr id="0" name=""/>
        <dsp:cNvSpPr/>
      </dsp:nvSpPr>
      <dsp:spPr>
        <a:xfrm>
          <a:off x="1001544" y="2256"/>
          <a:ext cx="1965679" cy="1179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Emisor</a:t>
          </a:r>
          <a:endParaRPr lang="es-VE" sz="3600" kern="1200" dirty="0"/>
        </a:p>
      </dsp:txBody>
      <dsp:txXfrm>
        <a:off x="1036088" y="36800"/>
        <a:ext cx="1896591" cy="1110319"/>
      </dsp:txXfrm>
    </dsp:sp>
    <dsp:sp modelId="{F83D2946-379E-483C-BD40-2C75F44656BE}">
      <dsp:nvSpPr>
        <dsp:cNvPr id="0" name=""/>
        <dsp:cNvSpPr/>
      </dsp:nvSpPr>
      <dsp:spPr>
        <a:xfrm>
          <a:off x="3140204" y="348215"/>
          <a:ext cx="416724" cy="4874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85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2300" kern="1200"/>
        </a:p>
      </dsp:txBody>
      <dsp:txXfrm>
        <a:off x="3140204" y="445713"/>
        <a:ext cx="291707" cy="292492"/>
      </dsp:txXfrm>
    </dsp:sp>
    <dsp:sp modelId="{519288C8-44EA-4285-A1E2-BFED1EADA853}">
      <dsp:nvSpPr>
        <dsp:cNvPr id="0" name=""/>
        <dsp:cNvSpPr/>
      </dsp:nvSpPr>
      <dsp:spPr>
        <a:xfrm>
          <a:off x="3753496" y="2256"/>
          <a:ext cx="1965679" cy="1179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Mensaje</a:t>
          </a:r>
          <a:endParaRPr lang="es-VE" sz="3600" kern="1200" dirty="0"/>
        </a:p>
      </dsp:txBody>
      <dsp:txXfrm>
        <a:off x="3788040" y="36800"/>
        <a:ext cx="1896591" cy="1110319"/>
      </dsp:txXfrm>
    </dsp:sp>
    <dsp:sp modelId="{FB7D8779-346A-4172-9FDB-D468906571B5}">
      <dsp:nvSpPr>
        <dsp:cNvPr id="0" name=""/>
        <dsp:cNvSpPr/>
      </dsp:nvSpPr>
      <dsp:spPr>
        <a:xfrm rot="5400000">
          <a:off x="4527974" y="1319261"/>
          <a:ext cx="416724" cy="4874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85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2300" kern="1200"/>
        </a:p>
      </dsp:txBody>
      <dsp:txXfrm rot="-5400000">
        <a:off x="4590091" y="1354643"/>
        <a:ext cx="292492" cy="291707"/>
      </dsp:txXfrm>
    </dsp:sp>
    <dsp:sp modelId="{F2BFACC7-D55C-47C1-9A9C-9E21BF1715AC}">
      <dsp:nvSpPr>
        <dsp:cNvPr id="0" name=""/>
        <dsp:cNvSpPr/>
      </dsp:nvSpPr>
      <dsp:spPr>
        <a:xfrm>
          <a:off x="3753496" y="1967935"/>
          <a:ext cx="1965679" cy="1179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Medio</a:t>
          </a:r>
          <a:endParaRPr lang="es-VE" sz="3600" kern="1200" dirty="0"/>
        </a:p>
      </dsp:txBody>
      <dsp:txXfrm>
        <a:off x="3788040" y="2002479"/>
        <a:ext cx="1896591" cy="1110319"/>
      </dsp:txXfrm>
    </dsp:sp>
    <dsp:sp modelId="{96C18287-C1DD-4C17-AC7C-5DE7EBCE0E2C}">
      <dsp:nvSpPr>
        <dsp:cNvPr id="0" name=""/>
        <dsp:cNvSpPr/>
      </dsp:nvSpPr>
      <dsp:spPr>
        <a:xfrm rot="10800000">
          <a:off x="3163792" y="2313895"/>
          <a:ext cx="416724" cy="4874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2857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2300" kern="1200"/>
        </a:p>
      </dsp:txBody>
      <dsp:txXfrm rot="10800000">
        <a:off x="3288809" y="2411393"/>
        <a:ext cx="291707" cy="292492"/>
      </dsp:txXfrm>
    </dsp:sp>
    <dsp:sp modelId="{E35E382E-9F01-4F91-B8A7-4698F2394845}">
      <dsp:nvSpPr>
        <dsp:cNvPr id="0" name=""/>
        <dsp:cNvSpPr/>
      </dsp:nvSpPr>
      <dsp:spPr>
        <a:xfrm>
          <a:off x="1001544" y="1967935"/>
          <a:ext cx="1965679" cy="117940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600" kern="1200" dirty="0"/>
            <a:t>Receptor</a:t>
          </a:r>
          <a:endParaRPr lang="es-VE" sz="3600" kern="1200" dirty="0"/>
        </a:p>
      </dsp:txBody>
      <dsp:txXfrm>
        <a:off x="1036088" y="2002479"/>
        <a:ext cx="1896591" cy="11103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15126-144E-4859-804B-011DD1D94D3D}">
      <dsp:nvSpPr>
        <dsp:cNvPr id="0" name=""/>
        <dsp:cNvSpPr/>
      </dsp:nvSpPr>
      <dsp:spPr>
        <a:xfrm>
          <a:off x="0" y="0"/>
          <a:ext cx="4236357" cy="1269999"/>
        </a:xfrm>
        <a:prstGeom prst="roundRect">
          <a:avLst>
            <a:gd name="adj" fmla="val 10000"/>
          </a:avLst>
        </a:prstGeom>
        <a:solidFill>
          <a:srgbClr val="63A0CC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POR TRENZADO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Es un tipo de cable que tiene dos conductores eléctricos aislados y entrelazados, lo que evita interferencia externa.</a:t>
          </a:r>
          <a:endParaRPr lang="es-ES" sz="1700" kern="1200" dirty="0"/>
        </a:p>
      </dsp:txBody>
      <dsp:txXfrm>
        <a:off x="974271" y="0"/>
        <a:ext cx="3262085" cy="1269999"/>
      </dsp:txXfrm>
    </dsp:sp>
    <dsp:sp modelId="{9B427699-113E-4673-8DAB-BAB3FD1AA663}">
      <dsp:nvSpPr>
        <dsp:cNvPr id="0" name=""/>
        <dsp:cNvSpPr/>
      </dsp:nvSpPr>
      <dsp:spPr>
        <a:xfrm>
          <a:off x="127000" y="126999"/>
          <a:ext cx="847271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B9DD92-0903-4619-B236-399AEFF9C5B8}">
      <dsp:nvSpPr>
        <dsp:cNvPr id="0" name=""/>
        <dsp:cNvSpPr/>
      </dsp:nvSpPr>
      <dsp:spPr>
        <a:xfrm>
          <a:off x="0" y="1396999"/>
          <a:ext cx="4236357" cy="1269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FIBRA OPTICA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700" kern="1200" dirty="0"/>
            <a:t>Consiste en un filamento delgado de vidrio o de plástico, a través del cual viajan pulsos de luz láser, que contiene los datos a transmitir.</a:t>
          </a:r>
          <a:endParaRPr lang="es-ES" sz="1700" b="1" kern="1200" dirty="0"/>
        </a:p>
      </dsp:txBody>
      <dsp:txXfrm>
        <a:off x="974271" y="1396999"/>
        <a:ext cx="3262085" cy="1269999"/>
      </dsp:txXfrm>
    </dsp:sp>
    <dsp:sp modelId="{334F15F6-BD10-4250-AD17-D8446EE31771}">
      <dsp:nvSpPr>
        <dsp:cNvPr id="0" name=""/>
        <dsp:cNvSpPr/>
      </dsp:nvSpPr>
      <dsp:spPr>
        <a:xfrm>
          <a:off x="127000" y="1523999"/>
          <a:ext cx="847271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2B561-8F02-478B-AEC0-07C1399D15A3}">
      <dsp:nvSpPr>
        <dsp:cNvPr id="0" name=""/>
        <dsp:cNvSpPr/>
      </dsp:nvSpPr>
      <dsp:spPr>
        <a:xfrm>
          <a:off x="0" y="2793999"/>
          <a:ext cx="4236357" cy="12699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COAXIAL</a:t>
          </a:r>
        </a:p>
        <a:p>
          <a:pPr marL="0" lvl="0" indent="0" algn="just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Están formados por dos conductores, separados por un aislante, y una malla metálica externa que impide que se produzcan interferencias.</a:t>
          </a:r>
        </a:p>
      </dsp:txBody>
      <dsp:txXfrm>
        <a:off x="974271" y="2793999"/>
        <a:ext cx="3262085" cy="1269999"/>
      </dsp:txXfrm>
    </dsp:sp>
    <dsp:sp modelId="{3F561FAD-AAEA-40E1-AE36-187FC1784854}">
      <dsp:nvSpPr>
        <dsp:cNvPr id="0" name=""/>
        <dsp:cNvSpPr/>
      </dsp:nvSpPr>
      <dsp:spPr>
        <a:xfrm>
          <a:off x="127000" y="2920999"/>
          <a:ext cx="847271" cy="101599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D3B7B-0D6F-4B36-8396-201B4CE230FD}">
      <dsp:nvSpPr>
        <dsp:cNvPr id="0" name=""/>
        <dsp:cNvSpPr/>
      </dsp:nvSpPr>
      <dsp:spPr>
        <a:xfrm>
          <a:off x="0" y="0"/>
          <a:ext cx="4296415" cy="1934765"/>
        </a:xfrm>
        <a:prstGeom prst="roundRect">
          <a:avLst>
            <a:gd name="adj" fmla="val 10000"/>
          </a:avLst>
        </a:prstGeom>
        <a:solidFill>
          <a:srgbClr val="386F5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/>
            <a:t>DIRECCIONAL</a:t>
          </a:r>
        </a:p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effectLst/>
            </a:rPr>
            <a:t>La antena transmisora emite la energía electromagnética concentrándola en un haz, por lo que las antenas emisora y receptora deben estar alineadas.</a:t>
          </a:r>
          <a:r>
            <a:rPr lang="es-MX" sz="1900" kern="1200" dirty="0"/>
            <a:t> </a:t>
          </a:r>
          <a:endParaRPr lang="es-ES" sz="1900" b="1" kern="1200" dirty="0"/>
        </a:p>
      </dsp:txBody>
      <dsp:txXfrm>
        <a:off x="0" y="0"/>
        <a:ext cx="3243655" cy="1934765"/>
      </dsp:txXfrm>
    </dsp:sp>
    <dsp:sp modelId="{A5D70591-71D0-4687-A834-D20228554DB6}">
      <dsp:nvSpPr>
        <dsp:cNvPr id="0" name=""/>
        <dsp:cNvSpPr/>
      </dsp:nvSpPr>
      <dsp:spPr>
        <a:xfrm>
          <a:off x="3243655" y="193476"/>
          <a:ext cx="859283" cy="1547812"/>
        </a:xfrm>
        <a:prstGeom prst="roundRect">
          <a:avLst>
            <a:gd name="adj" fmla="val 10000"/>
          </a:avLst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40520-AD8C-4BCD-8573-C5AD5FCCB255}">
      <dsp:nvSpPr>
        <dsp:cNvPr id="0" name=""/>
        <dsp:cNvSpPr/>
      </dsp:nvSpPr>
      <dsp:spPr>
        <a:xfrm>
          <a:off x="0" y="2128242"/>
          <a:ext cx="4296415" cy="1934765"/>
        </a:xfrm>
        <a:prstGeom prst="roundRect">
          <a:avLst>
            <a:gd name="adj" fmla="val 10000"/>
          </a:avLst>
        </a:prstGeom>
        <a:solidFill>
          <a:srgbClr val="386F5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kern="1200" dirty="0"/>
            <a:t>OMNIDIRECCIONAL</a:t>
          </a:r>
        </a:p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>
              <a:effectLst/>
            </a:rPr>
            <a:t>La radiación se hace de manera dispersa, emitiendo en todas direcciones, pudiendo la señal ser recibida por varias antenas.</a:t>
          </a:r>
          <a:r>
            <a:rPr lang="es-MX" sz="1900" kern="1200" dirty="0"/>
            <a:t> </a:t>
          </a:r>
          <a:endParaRPr lang="es-ES" sz="1900" b="1" kern="1200" dirty="0"/>
        </a:p>
      </dsp:txBody>
      <dsp:txXfrm>
        <a:off x="0" y="2128242"/>
        <a:ext cx="3243655" cy="1934765"/>
      </dsp:txXfrm>
    </dsp:sp>
    <dsp:sp modelId="{B837D9E6-CBC5-4553-9442-239F589AA151}">
      <dsp:nvSpPr>
        <dsp:cNvPr id="0" name=""/>
        <dsp:cNvSpPr/>
      </dsp:nvSpPr>
      <dsp:spPr>
        <a:xfrm>
          <a:off x="3243655" y="2321718"/>
          <a:ext cx="859283" cy="1547812"/>
        </a:xfrm>
        <a:prstGeom prst="roundRect">
          <a:avLst>
            <a:gd name="adj" fmla="val 10000"/>
          </a:avLst>
        </a:prstGeom>
        <a:solidFill>
          <a:schemeClr val="tx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0A07F-D33A-4C35-A84B-8E973D1E5E05}">
      <dsp:nvSpPr>
        <dsp:cNvPr id="0" name=""/>
        <dsp:cNvSpPr/>
      </dsp:nvSpPr>
      <dsp:spPr>
        <a:xfrm rot="5400000">
          <a:off x="2812261" y="-1117092"/>
          <a:ext cx="525929" cy="28943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b="1" kern="1200" dirty="0"/>
            <a:t>Bits Por Segundo: </a:t>
          </a:r>
          <a:r>
            <a:rPr lang="es-MX" sz="1000" kern="1200" dirty="0"/>
            <a:t>La medida de datos mas pequeña. </a:t>
          </a:r>
          <a:endParaRPr lang="es-ES" sz="1000" kern="1200" dirty="0"/>
        </a:p>
      </dsp:txBody>
      <dsp:txXfrm rot="-5400000">
        <a:off x="1628061" y="92782"/>
        <a:ext cx="2868656" cy="474581"/>
      </dsp:txXfrm>
    </dsp:sp>
    <dsp:sp modelId="{D7DF863B-AFFD-405F-9AD4-7A1C7F53F656}">
      <dsp:nvSpPr>
        <dsp:cNvPr id="0" name=""/>
        <dsp:cNvSpPr/>
      </dsp:nvSpPr>
      <dsp:spPr>
        <a:xfrm>
          <a:off x="0" y="1366"/>
          <a:ext cx="1628061" cy="6574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bp</a:t>
          </a:r>
          <a:r>
            <a:rPr lang="es-ES" sz="3400" kern="1200" dirty="0"/>
            <a:t>/s</a:t>
          </a:r>
        </a:p>
      </dsp:txBody>
      <dsp:txXfrm>
        <a:off x="32092" y="33458"/>
        <a:ext cx="1563877" cy="593227"/>
      </dsp:txXfrm>
    </dsp:sp>
    <dsp:sp modelId="{B91830FA-37AB-4C78-B8A2-525BF58A6734}">
      <dsp:nvSpPr>
        <dsp:cNvPr id="0" name=""/>
        <dsp:cNvSpPr/>
      </dsp:nvSpPr>
      <dsp:spPr>
        <a:xfrm rot="5400000">
          <a:off x="2812261" y="-426810"/>
          <a:ext cx="525929" cy="28943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b="1" kern="1200" dirty="0"/>
            <a:t>Kilobits Por Segundo: </a:t>
          </a:r>
          <a:r>
            <a:rPr lang="es-MX" sz="1000" kern="1200" dirty="0"/>
            <a:t>Una medida mayor. Representa 1000 bits.</a:t>
          </a:r>
          <a:endParaRPr lang="es-ES" sz="1000" kern="1200" dirty="0"/>
        </a:p>
      </dsp:txBody>
      <dsp:txXfrm rot="-5400000">
        <a:off x="1628061" y="783064"/>
        <a:ext cx="2868656" cy="474581"/>
      </dsp:txXfrm>
    </dsp:sp>
    <dsp:sp modelId="{00AAE467-49A6-4792-9355-CBE9162BB2FE}">
      <dsp:nvSpPr>
        <dsp:cNvPr id="0" name=""/>
        <dsp:cNvSpPr/>
      </dsp:nvSpPr>
      <dsp:spPr>
        <a:xfrm>
          <a:off x="0" y="691648"/>
          <a:ext cx="1628061" cy="6574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kbp</a:t>
          </a:r>
          <a:r>
            <a:rPr lang="es-ES" sz="3400" kern="1200" dirty="0"/>
            <a:t>/s</a:t>
          </a:r>
        </a:p>
      </dsp:txBody>
      <dsp:txXfrm>
        <a:off x="32092" y="723740"/>
        <a:ext cx="1563877" cy="593227"/>
      </dsp:txXfrm>
    </dsp:sp>
    <dsp:sp modelId="{38B1EFD2-FCA5-471A-ACDA-8F1761AD73F5}">
      <dsp:nvSpPr>
        <dsp:cNvPr id="0" name=""/>
        <dsp:cNvSpPr/>
      </dsp:nvSpPr>
      <dsp:spPr>
        <a:xfrm rot="5400000">
          <a:off x="2798700" y="264933"/>
          <a:ext cx="525929" cy="28943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b="1" kern="1200" dirty="0"/>
            <a:t>Megabits Por Segundo: </a:t>
          </a:r>
          <a:r>
            <a:rPr lang="es-ES" sz="1000" b="0" kern="1200" dirty="0"/>
            <a:t>Una medida mayor, aun mas que kilobits. Representa 1000 kilobits</a:t>
          </a:r>
          <a:endParaRPr lang="es-ES" sz="1000" b="1" kern="1200" dirty="0"/>
        </a:p>
      </dsp:txBody>
      <dsp:txXfrm rot="-5400000">
        <a:off x="1614500" y="1474807"/>
        <a:ext cx="2868656" cy="474581"/>
      </dsp:txXfrm>
    </dsp:sp>
    <dsp:sp modelId="{9F313589-E4C4-491A-9FC7-F341F0E6DAB6}">
      <dsp:nvSpPr>
        <dsp:cNvPr id="0" name=""/>
        <dsp:cNvSpPr/>
      </dsp:nvSpPr>
      <dsp:spPr>
        <a:xfrm>
          <a:off x="0" y="1381930"/>
          <a:ext cx="1628061" cy="6574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Mbp</a:t>
          </a:r>
          <a:r>
            <a:rPr lang="es-ES" sz="3400" kern="1200" dirty="0"/>
            <a:t>/s</a:t>
          </a:r>
        </a:p>
      </dsp:txBody>
      <dsp:txXfrm>
        <a:off x="32092" y="1414022"/>
        <a:ext cx="1563877" cy="593227"/>
      </dsp:txXfrm>
    </dsp:sp>
    <dsp:sp modelId="{5FB4B236-0031-428E-BA8F-1B6FDB6C6820}">
      <dsp:nvSpPr>
        <dsp:cNvPr id="0" name=""/>
        <dsp:cNvSpPr/>
      </dsp:nvSpPr>
      <dsp:spPr>
        <a:xfrm rot="5400000">
          <a:off x="2807149" y="953753"/>
          <a:ext cx="525929" cy="289433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000" b="1" kern="1200" dirty="0"/>
            <a:t>Gigabits Por Segundo: </a:t>
          </a:r>
          <a:r>
            <a:rPr lang="es-MX" sz="1000" kern="1200" dirty="0"/>
            <a:t>La medida de mayor  tamaño mas estándar. Representa 1000 Megabits.</a:t>
          </a:r>
          <a:endParaRPr lang="es-MX" sz="1000" b="1" kern="1200" dirty="0"/>
        </a:p>
      </dsp:txBody>
      <dsp:txXfrm rot="-5400000">
        <a:off x="1622949" y="2163627"/>
        <a:ext cx="2868656" cy="474581"/>
      </dsp:txXfrm>
    </dsp:sp>
    <dsp:sp modelId="{188AEE54-8137-4807-A38F-B315B4194F05}">
      <dsp:nvSpPr>
        <dsp:cNvPr id="0" name=""/>
        <dsp:cNvSpPr/>
      </dsp:nvSpPr>
      <dsp:spPr>
        <a:xfrm>
          <a:off x="0" y="2072212"/>
          <a:ext cx="1628061" cy="6574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400" kern="1200" dirty="0" err="1"/>
            <a:t>Gbp</a:t>
          </a:r>
          <a:r>
            <a:rPr lang="es-ES" sz="3400" kern="1200" dirty="0"/>
            <a:t>/s</a:t>
          </a:r>
        </a:p>
      </dsp:txBody>
      <dsp:txXfrm>
        <a:off x="32092" y="2104304"/>
        <a:ext cx="1563877" cy="5932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A8D97-6C12-4C95-B1FA-65E967A06B2A}">
      <dsp:nvSpPr>
        <dsp:cNvPr id="0" name=""/>
        <dsp:cNvSpPr/>
      </dsp:nvSpPr>
      <dsp:spPr>
        <a:xfrm>
          <a:off x="2476503" y="786233"/>
          <a:ext cx="2212209" cy="3123444"/>
        </a:xfrm>
        <a:prstGeom prst="rect">
          <a:avLst/>
        </a:prstGeom>
        <a:solidFill>
          <a:schemeClr val="accent6">
            <a:lumMod val="75000"/>
            <a:alpha val="90000"/>
          </a:schemeClr>
        </a:solidFill>
        <a:ln w="15875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VE" sz="1700" kern="1200" dirty="0">
            <a:solidFill>
              <a:schemeClr val="tx1"/>
            </a:solidFill>
          </a:endParaRP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s-VE" altLang="es-VE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Utilizar cables serie, que tienen un solo hilo y cabezales de conexión sencillos.</a:t>
          </a:r>
        </a:p>
        <a:p>
          <a:pPr marL="342900" lvl="2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s-VE" altLang="es-VE" sz="17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</a:rPr>
            <a:t>Incluir señales de sincronización y control, como bits de inicio y parada </a:t>
          </a:r>
        </a:p>
        <a:p>
          <a:pPr marL="342900" lvl="2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700" kern="1200" dirty="0">
              <a:solidFill>
                <a:schemeClr val="tx1"/>
              </a:solidFill>
            </a:rPr>
            <a:t>Tener una línea para recibir información (</a:t>
          </a:r>
          <a:r>
            <a:rPr lang="es-MX" sz="1700" kern="1200" dirty="0" err="1">
              <a:solidFill>
                <a:schemeClr val="tx1"/>
              </a:solidFill>
            </a:rPr>
            <a:t>Rx</a:t>
          </a:r>
          <a:r>
            <a:rPr lang="es-MX" sz="1700" kern="1200" dirty="0">
              <a:solidFill>
                <a:schemeClr val="tx1"/>
              </a:solidFill>
            </a:rPr>
            <a:t>) y otra para enviarla (</a:t>
          </a:r>
          <a:r>
            <a:rPr lang="es-MX" sz="1700" kern="1200" dirty="0" err="1">
              <a:solidFill>
                <a:schemeClr val="tx1"/>
              </a:solidFill>
            </a:rPr>
            <a:t>Tx</a:t>
          </a:r>
          <a:r>
            <a:rPr lang="es-MX" sz="1700" kern="1200" dirty="0">
              <a:solidFill>
                <a:schemeClr val="tx1"/>
              </a:solidFill>
            </a:rPr>
            <a:t>)</a:t>
          </a:r>
          <a:endParaRPr kumimoji="0" lang="es-VE" altLang="es-VE" sz="1700" b="0" i="0" u="none" strike="noStrike" kern="1200" cap="none" normalizeH="0" baseline="0" dirty="0">
            <a:ln>
              <a:noFill/>
            </a:ln>
            <a:solidFill>
              <a:schemeClr val="tx1"/>
            </a:solidFill>
            <a:effectLst/>
          </a:endParaRPr>
        </a:p>
      </dsp:txBody>
      <dsp:txXfrm>
        <a:off x="2476503" y="786233"/>
        <a:ext cx="2212209" cy="3123444"/>
      </dsp:txXfrm>
    </dsp:sp>
    <dsp:sp modelId="{D0064287-25CE-4AF5-A08F-ABD0C09A4E64}">
      <dsp:nvSpPr>
        <dsp:cNvPr id="0" name=""/>
        <dsp:cNvSpPr/>
      </dsp:nvSpPr>
      <dsp:spPr>
        <a:xfrm>
          <a:off x="429298" y="0"/>
          <a:ext cx="2047204" cy="4230246"/>
        </a:xfrm>
        <a:prstGeom prst="roundRect">
          <a:avLst/>
        </a:prstGeom>
        <a:solidFill>
          <a:schemeClr val="accent6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Es un método de comunicación que envía datos bit a bit a través de un único canal de comunicación.</a:t>
          </a:r>
        </a:p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Los datos se envían de forma secuencial, uno a uno, por lo que el dispositivo receptor debe ensamblarlos todos para poderlos interpretar.</a:t>
          </a:r>
          <a:endParaRPr lang="es-VE" sz="1900" kern="1200" dirty="0"/>
        </a:p>
      </dsp:txBody>
      <dsp:txXfrm>
        <a:off x="529234" y="99936"/>
        <a:ext cx="1847332" cy="40303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EA8D97-6C12-4C95-B1FA-65E967A06B2A}">
      <dsp:nvSpPr>
        <dsp:cNvPr id="0" name=""/>
        <dsp:cNvSpPr/>
      </dsp:nvSpPr>
      <dsp:spPr>
        <a:xfrm rot="10800000">
          <a:off x="362339" y="786233"/>
          <a:ext cx="2346126" cy="3123444"/>
        </a:xfrm>
        <a:prstGeom prst="rect">
          <a:avLst/>
        </a:prstGeom>
        <a:solidFill>
          <a:schemeClr val="bg2">
            <a:lumMod val="40000"/>
            <a:lumOff val="60000"/>
            <a:alpha val="9000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" tIns="635" rIns="635" bIns="635" numCol="1" spcCol="1270" anchor="t" anchorCtr="0">
          <a:noAutofit/>
        </a:bodyPr>
        <a:lstStyle/>
        <a:p>
          <a:pPr marL="57150" lvl="1" indent="-57150" algn="l" defTabSz="44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VE" sz="100" kern="1200" dirty="0"/>
        </a:p>
        <a:p>
          <a:pPr marL="57150" lvl="1" indent="-57150" algn="just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VE" sz="10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>
              <a:solidFill>
                <a:schemeClr val="tx1"/>
              </a:solidFill>
            </a:rPr>
            <a:t>Funciona bien para distancias cortas o conexiones punto a punto.</a:t>
          </a:r>
          <a:endParaRPr lang="es-VE" sz="1600" kern="1200" dirty="0">
            <a:solidFill>
              <a:schemeClr val="tx1"/>
            </a:solidFill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endParaRPr lang="es-V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s-MX" sz="1600" kern="1200" dirty="0">
              <a:solidFill>
                <a:schemeClr val="tx1"/>
              </a:solidFill>
            </a:rPr>
            <a:t>Los cables paralelos ocupan más espacio físico que los cables serie y suelen ser más caros.</a:t>
          </a:r>
          <a:endParaRPr lang="es-VE" sz="1600" kern="1200" dirty="0">
            <a:solidFill>
              <a:schemeClr val="tx1"/>
            </a:solidFill>
          </a:endParaRPr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s-VE" sz="1600" kern="1200" dirty="0">
            <a:solidFill>
              <a:schemeClr val="tx1"/>
            </a:solidFill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s-MX" sz="1600" kern="1200" dirty="0">
              <a:solidFill>
                <a:schemeClr val="tx1"/>
              </a:solidFill>
            </a:rPr>
            <a:t>Las transmisiones de datos en paralelo solo pueden enviar datos en modo de transmisión semidúplex.</a:t>
          </a:r>
          <a:endParaRPr lang="es-VE" sz="1600" kern="1200" dirty="0">
            <a:solidFill>
              <a:schemeClr val="tx1"/>
            </a:solidFill>
          </a:endParaRPr>
        </a:p>
      </dsp:txBody>
      <dsp:txXfrm rot="10800000">
        <a:off x="362339" y="786233"/>
        <a:ext cx="2346126" cy="3123444"/>
      </dsp:txXfrm>
    </dsp:sp>
    <dsp:sp modelId="{D0064287-25CE-4AF5-A08F-ABD0C09A4E64}">
      <dsp:nvSpPr>
        <dsp:cNvPr id="0" name=""/>
        <dsp:cNvSpPr/>
      </dsp:nvSpPr>
      <dsp:spPr>
        <a:xfrm>
          <a:off x="2708466" y="0"/>
          <a:ext cx="2047204" cy="4230246"/>
        </a:xfrm>
        <a:prstGeom prst="roundRect">
          <a:avLst/>
        </a:prstGeom>
        <a:solidFill>
          <a:srgbClr val="63A0CC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Es un método que consiste en enviar varios bits de datos al mismo tiempo a través de múltiples canales de comunicación.</a:t>
          </a:r>
        </a:p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Cada unidad de datos viaja por una línea dedicada, lo que la hace más rápida que la transmisión en serie.</a:t>
          </a:r>
          <a:endParaRPr lang="es-VE" sz="1900" kern="1200" dirty="0"/>
        </a:p>
      </dsp:txBody>
      <dsp:txXfrm>
        <a:off x="2808402" y="99936"/>
        <a:ext cx="1847332" cy="40303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9DC95-F0EC-4F3F-B899-655D09C490B1}">
      <dsp:nvSpPr>
        <dsp:cNvPr id="0" name=""/>
        <dsp:cNvSpPr/>
      </dsp:nvSpPr>
      <dsp:spPr>
        <a:xfrm>
          <a:off x="3017107" y="1585"/>
          <a:ext cx="3140299" cy="157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SIMPLEX</a:t>
          </a:r>
          <a:endParaRPr lang="es-VE" sz="1600" b="1" kern="1200" dirty="0"/>
        </a:p>
        <a:p>
          <a:pPr marL="114300" lvl="1" indent="-114300" algn="ctr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MX" sz="1300" kern="1200" dirty="0">
              <a:effectLst/>
            </a:rPr>
            <a:t>En este modo solo es posible la transmisión en un sentido, del terminal que origina la información hacia el que la recibe y procesa.</a:t>
          </a:r>
          <a:endParaRPr lang="es-VE" sz="1300" kern="1200" dirty="0"/>
        </a:p>
        <a:p>
          <a:pPr marL="114300" lvl="1" indent="-114300" algn="ctr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MX" sz="1300" kern="1200" dirty="0">
              <a:effectLst/>
            </a:rPr>
            <a:t>Un ejemplo claro de este tipo son</a:t>
          </a:r>
          <a:endParaRPr lang="es-VE" sz="1300" kern="1200" dirty="0"/>
        </a:p>
        <a:p>
          <a:pPr marL="114300" lvl="1" indent="-114300" algn="ctr" defTabSz="57785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MX" sz="1300" kern="1200" dirty="0">
              <a:effectLst/>
            </a:rPr>
            <a:t>las emisoras de radiodifusión.</a:t>
          </a:r>
          <a:endParaRPr lang="es-VE" sz="1300" kern="1200" dirty="0"/>
        </a:p>
      </dsp:txBody>
      <dsp:txXfrm>
        <a:off x="3063095" y="47573"/>
        <a:ext cx="3048323" cy="1478173"/>
      </dsp:txXfrm>
    </dsp:sp>
    <dsp:sp modelId="{3BD45A53-AB7E-49F1-BE6B-8E9013CF71BA}">
      <dsp:nvSpPr>
        <dsp:cNvPr id="0" name=""/>
        <dsp:cNvSpPr/>
      </dsp:nvSpPr>
      <dsp:spPr>
        <a:xfrm rot="3079997">
          <a:off x="6419233" y="1798439"/>
          <a:ext cx="1557630" cy="54955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300" kern="1200"/>
        </a:p>
      </dsp:txBody>
      <dsp:txXfrm>
        <a:off x="6584099" y="1908349"/>
        <a:ext cx="1227898" cy="329732"/>
      </dsp:txXfrm>
    </dsp:sp>
    <dsp:sp modelId="{ABD78EBB-12B0-4CD5-8810-E9DAA6151B27}">
      <dsp:nvSpPr>
        <dsp:cNvPr id="0" name=""/>
        <dsp:cNvSpPr/>
      </dsp:nvSpPr>
      <dsp:spPr>
        <a:xfrm>
          <a:off x="5609597" y="3056203"/>
          <a:ext cx="3140299" cy="157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DÚPLEX</a:t>
          </a:r>
          <a:endParaRPr lang="es-VE" sz="1600" b="1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s-MX" sz="1400" kern="1200" dirty="0">
              <a:effectLst/>
            </a:rPr>
            <a:t>Consiste en la transmisión en ambos</a:t>
          </a:r>
          <a:endParaRPr lang="es-VE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s-MX" sz="1400" kern="1200" dirty="0">
              <a:effectLst/>
            </a:rPr>
            <a:t>sentidos de manera simultánea. Esta</a:t>
          </a:r>
          <a:endParaRPr lang="es-VE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s-MX" sz="1400" kern="1200" dirty="0">
              <a:effectLst/>
            </a:rPr>
            <a:t>formade trabajo es la más eficiente.</a:t>
          </a:r>
          <a:endParaRPr lang="es-VE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s-MX" sz="1400" kern="1200" dirty="0">
              <a:effectLst/>
            </a:rPr>
            <a:t>Un ejemplo son las comunicaciones</a:t>
          </a:r>
          <a:endParaRPr lang="es-VE" sz="1400" kern="1200" dirty="0"/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s-MX" sz="1400" kern="1200" dirty="0">
              <a:effectLst/>
            </a:rPr>
            <a:t>telefónicas.</a:t>
          </a:r>
          <a:endParaRPr lang="es-VE" sz="1400" kern="1200" dirty="0"/>
        </a:p>
      </dsp:txBody>
      <dsp:txXfrm>
        <a:off x="5655585" y="3102191"/>
        <a:ext cx="3048323" cy="1478173"/>
      </dsp:txXfrm>
    </dsp:sp>
    <dsp:sp modelId="{70279B1E-8336-410E-98D5-1C471465113C}">
      <dsp:nvSpPr>
        <dsp:cNvPr id="0" name=""/>
        <dsp:cNvSpPr/>
      </dsp:nvSpPr>
      <dsp:spPr>
        <a:xfrm rot="10800000">
          <a:off x="3808441" y="3566502"/>
          <a:ext cx="1557630" cy="54955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300" kern="1200"/>
        </a:p>
      </dsp:txBody>
      <dsp:txXfrm rot="10800000">
        <a:off x="3973307" y="3676412"/>
        <a:ext cx="1227898" cy="329732"/>
      </dsp:txXfrm>
    </dsp:sp>
    <dsp:sp modelId="{D1C667B1-9071-4AC3-BF96-27F8B0581393}">
      <dsp:nvSpPr>
        <dsp:cNvPr id="0" name=""/>
        <dsp:cNvSpPr/>
      </dsp:nvSpPr>
      <dsp:spPr>
        <a:xfrm>
          <a:off x="424616" y="3056203"/>
          <a:ext cx="3140299" cy="1570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b="1" kern="1200" dirty="0"/>
            <a:t>SEMI</a:t>
          </a:r>
          <a:r>
            <a:rPr lang="es-MX" sz="1600" kern="1200" dirty="0"/>
            <a:t> </a:t>
          </a:r>
          <a:r>
            <a:rPr lang="es-MX" sz="1600" b="1" kern="1200" dirty="0"/>
            <a:t>DÚPLEX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>
              <a:effectLst/>
            </a:rPr>
            <a:t>Permite la transmisión en ambos sentidos de manera alterna. Un ejemplo de este tipo son las transmisiones efectuadas por radioaficionados.</a:t>
          </a:r>
          <a:endParaRPr lang="es-VE" sz="1600" b="1" kern="1200" dirty="0"/>
        </a:p>
      </dsp:txBody>
      <dsp:txXfrm>
        <a:off x="470604" y="3102191"/>
        <a:ext cx="3048323" cy="1478173"/>
      </dsp:txXfrm>
    </dsp:sp>
    <dsp:sp modelId="{EF52DEF9-6E07-45DE-8FE5-4EE6BEDE88AF}">
      <dsp:nvSpPr>
        <dsp:cNvPr id="0" name=""/>
        <dsp:cNvSpPr/>
      </dsp:nvSpPr>
      <dsp:spPr>
        <a:xfrm rot="18256429">
          <a:off x="1198334" y="1851834"/>
          <a:ext cx="1557630" cy="549552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VE" sz="1300" kern="1200"/>
        </a:p>
      </dsp:txBody>
      <dsp:txXfrm>
        <a:off x="1363200" y="1961744"/>
        <a:ext cx="1227898" cy="329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525E2-6F83-4AE7-AE9E-EEE70EC0D3B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38275" y="1173163"/>
            <a:ext cx="4225925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439CF-B9E7-46CB-BDF6-0AF3146AB245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833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1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40" y="1122364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40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3"/>
            <a:ext cx="2057400" cy="365125"/>
          </a:xfrm>
        </p:spPr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8" y="5410203"/>
            <a:ext cx="3843665" cy="365125"/>
          </a:xfrm>
        </p:spPr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4" y="5410201"/>
            <a:ext cx="578317" cy="365125"/>
          </a:xfrm>
        </p:spPr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93187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7" y="4304666"/>
            <a:ext cx="7434267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7" y="606426"/>
            <a:ext cx="7434267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1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00139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7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4419601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7911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1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8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20"/>
            <a:ext cx="74295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3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34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2134043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4657656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52429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7429499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7" y="2674463"/>
            <a:ext cx="239767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7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9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18758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1" y="4404597"/>
            <a:ext cx="239643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1" y="2666998"/>
            <a:ext cx="2396431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1" y="4980860"/>
            <a:ext cx="2396431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1" y="4404597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1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7" y="4404596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3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6"/>
            <a:ext cx="2396227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810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1597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2" y="609601"/>
            <a:ext cx="1503759" cy="5181601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1"/>
            <a:ext cx="5811443" cy="5181601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1777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1" y="618519"/>
            <a:ext cx="7429499" cy="1478570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1" y="2249487"/>
            <a:ext cx="7429499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8"/>
            <a:ext cx="2057400" cy="365125"/>
          </a:xfrm>
        </p:spPr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7"/>
            <a:ext cx="4679483" cy="365125"/>
          </a:xfrm>
        </p:spPr>
        <p:txBody>
          <a:bodyPr/>
          <a:lstStyle/>
          <a:p>
            <a:endParaRPr lang="es-VE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2" y="5883276"/>
            <a:ext cx="578317" cy="365125"/>
          </a:xfrm>
        </p:spPr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61755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419228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509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249486"/>
            <a:ext cx="3658792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2125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19128"/>
            <a:ext cx="7429500" cy="1477961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3" y="2249487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60" y="3073399"/>
            <a:ext cx="3658793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6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3073399"/>
            <a:ext cx="3656408" cy="2717801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24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60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35499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30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1" y="592666"/>
            <a:ext cx="4418407" cy="5198534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30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0244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1"/>
            <a:ext cx="375396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7" y="609601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6893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1"/>
            <a:ext cx="9041775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1" y="618519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1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345AB-0A4A-4A6C-9201-C5CA2591C30D}" type="datetimeFigureOut">
              <a:rPr lang="es-VE" smtClean="0"/>
              <a:t>8/12/2024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7"/>
            <a:ext cx="4679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2" y="5883276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3C1AF-C371-402F-BD82-CC49834F5F9E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517885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6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rxia.net/portal/index.php/i-teleco/986-redes-lan-redes-y-la-comunicacion-de-datos" TargetMode="External"/><Relationship Id="rId2" Type="http://schemas.openxmlformats.org/officeDocument/2006/relationships/hyperlink" Target="https://www.educativo.net/articulos/las-redes-informaticas-y-sus-componentes-100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alquiercosadetecnologia.wordpress.com/2013/10/17/unidades-de-medida-de-transmision-de-datos/" TargetMode="External"/><Relationship Id="rId5" Type="http://schemas.openxmlformats.org/officeDocument/2006/relationships/hyperlink" Target="https://es.wikipedia.org/wiki/Medio_de_comunicaci%C3%B3n" TargetMode="External"/><Relationship Id="rId4" Type="http://schemas.openxmlformats.org/officeDocument/2006/relationships/hyperlink" Target="https://concepto.de/fibra-optic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microsoft.com/office/2007/relationships/hdphoto" Target="../media/hdphoto3.wdp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4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Colors" Target="../diagrams/colors7.xml"/><Relationship Id="rId3" Type="http://schemas.microsoft.com/office/2007/relationships/hdphoto" Target="../media/hdphoto5.wdp"/><Relationship Id="rId7" Type="http://schemas.openxmlformats.org/officeDocument/2006/relationships/diagramQuickStyle" Target="../diagrams/quickStyle6.xml"/><Relationship Id="rId12" Type="http://schemas.openxmlformats.org/officeDocument/2006/relationships/diagramQuickStyle" Target="../diagrams/quickStyle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11" Type="http://schemas.openxmlformats.org/officeDocument/2006/relationships/diagramLayout" Target="../diagrams/layout7.xml"/><Relationship Id="rId5" Type="http://schemas.openxmlformats.org/officeDocument/2006/relationships/diagramData" Target="../diagrams/data6.xml"/><Relationship Id="rId10" Type="http://schemas.openxmlformats.org/officeDocument/2006/relationships/diagramData" Target="../diagrams/data7.xml"/><Relationship Id="rId4" Type="http://schemas.openxmlformats.org/officeDocument/2006/relationships/image" Target="../media/image18.png"/><Relationship Id="rId9" Type="http://schemas.microsoft.com/office/2007/relationships/diagramDrawing" Target="../diagrams/drawing6.xml"/><Relationship Id="rId14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23304B3-19EA-EA73-6F78-163D2227BF81}"/>
              </a:ext>
            </a:extLst>
          </p:cNvPr>
          <p:cNvSpPr txBox="1"/>
          <p:nvPr/>
        </p:nvSpPr>
        <p:spPr>
          <a:xfrm>
            <a:off x="0" y="14224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Republica Bolivariana de Venezuela</a:t>
            </a:r>
          </a:p>
          <a:p>
            <a:pPr algn="ctr"/>
            <a:r>
              <a:rPr lang="es-MX" dirty="0"/>
              <a:t>Ministerio del Poder Popular para la Educación</a:t>
            </a:r>
          </a:p>
          <a:p>
            <a:pPr algn="ctr"/>
            <a:r>
              <a:rPr lang="es-MX" dirty="0"/>
              <a:t>Universidad Politécnica Territorial del Estado Bolívar</a:t>
            </a:r>
          </a:p>
          <a:p>
            <a:pPr algn="ctr"/>
            <a:r>
              <a:rPr lang="es-MX" dirty="0"/>
              <a:t>Programa Nacional de Formación en Informática</a:t>
            </a:r>
            <a:endParaRPr lang="es-VE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73DB35F-C0C7-45AF-B645-1C5F2F61299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1427480"/>
            <a:ext cx="2260600" cy="2260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D07D38A-8E92-3AC6-779B-B438EE1B1205}"/>
              </a:ext>
            </a:extLst>
          </p:cNvPr>
          <p:cNvSpPr txBox="1"/>
          <p:nvPr/>
        </p:nvSpPr>
        <p:spPr>
          <a:xfrm>
            <a:off x="0" y="637903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Ciudad Bolívar, Noviembre 2024</a:t>
            </a:r>
            <a:endParaRPr lang="es-VE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A6D8D3-B5D0-FDDA-1E85-C8D74EAC3EFF}"/>
              </a:ext>
            </a:extLst>
          </p:cNvPr>
          <p:cNvSpPr txBox="1"/>
          <p:nvPr/>
        </p:nvSpPr>
        <p:spPr>
          <a:xfrm>
            <a:off x="0" y="403352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UNIDAD I: FUNDAMENTOS BASICOS DE REDES</a:t>
            </a:r>
            <a:endParaRPr lang="es-VE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FE7720-6E38-7270-4623-D71BF59DADA1}"/>
              </a:ext>
            </a:extLst>
          </p:cNvPr>
          <p:cNvSpPr txBox="1"/>
          <p:nvPr/>
        </p:nvSpPr>
        <p:spPr>
          <a:xfrm>
            <a:off x="4572000" y="4832200"/>
            <a:ext cx="266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Estudiante:</a:t>
            </a:r>
          </a:p>
          <a:p>
            <a:pPr algn="ctr"/>
            <a:r>
              <a:rPr lang="es-MX" dirty="0"/>
              <a:t>Oliver Castillo</a:t>
            </a:r>
          </a:p>
          <a:p>
            <a:pPr algn="ctr"/>
            <a:r>
              <a:rPr lang="es-MX" dirty="0"/>
              <a:t>C.I: V-28.030.110</a:t>
            </a:r>
            <a:endParaRPr lang="es-VE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43EDDD-A1F0-855D-3345-13F3B3EA4457}"/>
              </a:ext>
            </a:extLst>
          </p:cNvPr>
          <p:cNvSpPr txBox="1"/>
          <p:nvPr/>
        </p:nvSpPr>
        <p:spPr>
          <a:xfrm>
            <a:off x="1463040" y="4970700"/>
            <a:ext cx="2661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Profesor:</a:t>
            </a:r>
          </a:p>
          <a:p>
            <a:pPr algn="ctr"/>
            <a:r>
              <a:rPr lang="es-MX" dirty="0"/>
              <a:t>Héctor Molina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23801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BBF75-866A-F72B-46E1-A079DA72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997519" cy="895597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Modos de transmisión de datos</a:t>
            </a:r>
            <a:endParaRPr lang="es-VE" b="1" dirty="0">
              <a:latin typeface="Aptos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C34389E-5175-654F-8529-477DEF8EF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133361"/>
              </p:ext>
            </p:extLst>
          </p:nvPr>
        </p:nvGraphicFramePr>
        <p:xfrm>
          <a:off x="-30514" y="745067"/>
          <a:ext cx="9174514" cy="60635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77C84054-8B5D-FE4B-DD02-4371FF85A6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9" b="43808"/>
          <a:stretch/>
        </p:blipFill>
        <p:spPr>
          <a:xfrm>
            <a:off x="485172" y="5596105"/>
            <a:ext cx="3304761" cy="108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F93373-A112-42D7-0EF5-14003B9741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40"/>
          <a:stretch/>
        </p:blipFill>
        <p:spPr>
          <a:xfrm>
            <a:off x="2957719" y="2519587"/>
            <a:ext cx="3228561" cy="108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1AAAB34-BDB8-AD40-207E-5F7D3ABEC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61" b="12445"/>
          <a:stretch/>
        </p:blipFill>
        <p:spPr>
          <a:xfrm>
            <a:off x="5354067" y="5596105"/>
            <a:ext cx="322856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9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0BD9E5-3946-F806-0683-8629AE694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48267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Dirección </a:t>
            </a:r>
            <a:r>
              <a:rPr lang="es-MX" b="1" dirty="0" err="1">
                <a:latin typeface="Aptos"/>
              </a:rPr>
              <a:t>ip</a:t>
            </a:r>
            <a:endParaRPr lang="es-VE" b="1" dirty="0">
              <a:latin typeface="Apto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D03C5D8-0ADF-85A3-C649-FEC6029DB796}"/>
              </a:ext>
            </a:extLst>
          </p:cNvPr>
          <p:cNvSpPr txBox="1"/>
          <p:nvPr/>
        </p:nvSpPr>
        <p:spPr>
          <a:xfrm>
            <a:off x="414866" y="789337"/>
            <a:ext cx="8314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Una dirección IP (dirección de protocolo de Internet) es una serie de números asignados a cada dispositivo conectado a una red informática o a Internet. Las direcciones IP identifican y diferencian los miles de millones de dispositivos en línea, incluidos los ordenadores y los teléfonos móviles, y ayudan a esos dispositivos a comunicarse entre sí.</a:t>
            </a:r>
            <a:endParaRPr lang="es-VE" dirty="0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70DDE361-EA63-EE22-2FBD-C7F99C9974EC}"/>
              </a:ext>
            </a:extLst>
          </p:cNvPr>
          <p:cNvSpPr/>
          <p:nvPr/>
        </p:nvSpPr>
        <p:spPr>
          <a:xfrm rot="5400000">
            <a:off x="5918065" y="2313218"/>
            <a:ext cx="243840" cy="1165225"/>
          </a:xfrm>
          <a:prstGeom prst="rightBrace">
            <a:avLst>
              <a:gd name="adj1" fmla="val 8333"/>
              <a:gd name="adj2" fmla="val 476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167CD6A-10D1-D96D-A5A3-F14E838DAE3F}"/>
              </a:ext>
            </a:extLst>
          </p:cNvPr>
          <p:cNvSpPr txBox="1"/>
          <p:nvPr/>
        </p:nvSpPr>
        <p:spPr>
          <a:xfrm>
            <a:off x="1199667" y="1890930"/>
            <a:ext cx="876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/>
              <a:t>IPv4</a:t>
            </a:r>
            <a:endParaRPr lang="es-VE" sz="25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766F97-ACA5-E2FF-210B-54B1D1FE3A33}"/>
              </a:ext>
            </a:extLst>
          </p:cNvPr>
          <p:cNvSpPr txBox="1"/>
          <p:nvPr/>
        </p:nvSpPr>
        <p:spPr>
          <a:xfrm>
            <a:off x="6447486" y="1847322"/>
            <a:ext cx="87607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/>
              <a:t>IPv6</a:t>
            </a:r>
            <a:endParaRPr lang="es-VE" sz="25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0CE88E3-D837-CE9D-6B4F-E8649DBFDCBD}"/>
              </a:ext>
            </a:extLst>
          </p:cNvPr>
          <p:cNvSpPr txBox="1"/>
          <p:nvPr/>
        </p:nvSpPr>
        <p:spPr>
          <a:xfrm>
            <a:off x="510139" y="4841507"/>
            <a:ext cx="2906829" cy="94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VE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FF61BC1-880F-8B08-8963-0B77B59EB56E}"/>
              </a:ext>
            </a:extLst>
          </p:cNvPr>
          <p:cNvSpPr txBox="1"/>
          <p:nvPr/>
        </p:nvSpPr>
        <p:spPr>
          <a:xfrm>
            <a:off x="746060" y="2367984"/>
            <a:ext cx="198438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VE" b="1" dirty="0">
                <a:latin typeface="Consolas" panose="020B0609020204030204" pitchFamily="49" charset="0"/>
                <a:ea typeface="Cambria Math" panose="02040503050406030204" pitchFamily="18" charset="0"/>
                <a:cs typeface="Arial" panose="020B0604020202020204" pitchFamily="34" charset="0"/>
              </a:rPr>
              <a:t>196.109.32.124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0BE1F20-7553-2D61-CBCE-F57A91D23661}"/>
              </a:ext>
            </a:extLst>
          </p:cNvPr>
          <p:cNvSpPr txBox="1"/>
          <p:nvPr/>
        </p:nvSpPr>
        <p:spPr>
          <a:xfrm>
            <a:off x="5326742" y="2324376"/>
            <a:ext cx="34023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VE" b="1" dirty="0">
                <a:latin typeface="Consolas" panose="020B0609020204030204" pitchFamily="49" charset="0"/>
              </a:rPr>
              <a:t>2001:db8:0:1234:0:567:8:1</a:t>
            </a:r>
            <a:endParaRPr lang="es-VE" b="1" dirty="0">
              <a:latin typeface="Consolas" panose="020B0609020204030204" pitchFamily="49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23B8599-83FE-7640-BA62-BA73E1D28205}"/>
              </a:ext>
            </a:extLst>
          </p:cNvPr>
          <p:cNvSpPr txBox="1"/>
          <p:nvPr/>
        </p:nvSpPr>
        <p:spPr>
          <a:xfrm>
            <a:off x="4773062" y="3306563"/>
            <a:ext cx="4269338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La Dirección IPv6 esta dividida en 8 segmentos de 16 bits cada uno. Cada campo puede poseer hasta 4 números hexadecimales, separados por dos punto.</a:t>
            </a:r>
            <a:endParaRPr lang="es-VE" dirty="0"/>
          </a:p>
        </p:txBody>
      </p:sp>
      <p:sp>
        <p:nvSpPr>
          <p:cNvPr id="4" name="CuadroTexto 3"/>
          <p:cNvSpPr txBox="1"/>
          <p:nvPr/>
        </p:nvSpPr>
        <p:spPr>
          <a:xfrm>
            <a:off x="5399316" y="2979651"/>
            <a:ext cx="120808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Prefijo de Red</a:t>
            </a:r>
            <a:endParaRPr lang="en-US" sz="1300" dirty="0"/>
          </a:p>
        </p:txBody>
      </p:sp>
      <p:sp>
        <p:nvSpPr>
          <p:cNvPr id="17" name="Cerrar llave 16">
            <a:extLst>
              <a:ext uri="{FF2B5EF4-FFF2-40B4-BE49-F238E27FC236}">
                <a16:creationId xmlns:a16="http://schemas.microsoft.com/office/drawing/2014/main" id="{70DDE361-EA63-EE22-2FBD-C7F99C9974EC}"/>
              </a:ext>
            </a:extLst>
          </p:cNvPr>
          <p:cNvSpPr/>
          <p:nvPr/>
        </p:nvSpPr>
        <p:spPr>
          <a:xfrm rot="5400000">
            <a:off x="6913974" y="2656024"/>
            <a:ext cx="243840" cy="479613"/>
          </a:xfrm>
          <a:prstGeom prst="rightBrace">
            <a:avLst>
              <a:gd name="adj1" fmla="val 8333"/>
              <a:gd name="adj2" fmla="val 476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8" name="CuadroTexto 17"/>
          <p:cNvSpPr txBox="1"/>
          <p:nvPr/>
        </p:nvSpPr>
        <p:spPr>
          <a:xfrm>
            <a:off x="6520998" y="2973863"/>
            <a:ext cx="10844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ID de Subred</a:t>
            </a:r>
            <a:endParaRPr lang="en-US" sz="1300" dirty="0"/>
          </a:p>
        </p:txBody>
      </p:sp>
      <p:sp>
        <p:nvSpPr>
          <p:cNvPr id="22" name="Cerrar llave 21">
            <a:extLst>
              <a:ext uri="{FF2B5EF4-FFF2-40B4-BE49-F238E27FC236}">
                <a16:creationId xmlns:a16="http://schemas.microsoft.com/office/drawing/2014/main" id="{70DDE361-EA63-EE22-2FBD-C7F99C9974EC}"/>
              </a:ext>
            </a:extLst>
          </p:cNvPr>
          <p:cNvSpPr/>
          <p:nvPr/>
        </p:nvSpPr>
        <p:spPr>
          <a:xfrm rot="5400000">
            <a:off x="7879437" y="2350228"/>
            <a:ext cx="243840" cy="1091205"/>
          </a:xfrm>
          <a:prstGeom prst="rightBrace">
            <a:avLst>
              <a:gd name="adj1" fmla="val 8333"/>
              <a:gd name="adj2" fmla="val 476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CuadroTexto 22"/>
          <p:cNvSpPr txBox="1"/>
          <p:nvPr/>
        </p:nvSpPr>
        <p:spPr>
          <a:xfrm>
            <a:off x="7478901" y="2982700"/>
            <a:ext cx="11406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ID de Interfaz</a:t>
            </a:r>
            <a:endParaRPr lang="en-US" sz="1300" dirty="0"/>
          </a:p>
        </p:txBody>
      </p:sp>
      <p:sp>
        <p:nvSpPr>
          <p:cNvPr id="24" name="Cerrar llave 23">
            <a:extLst>
              <a:ext uri="{FF2B5EF4-FFF2-40B4-BE49-F238E27FC236}">
                <a16:creationId xmlns:a16="http://schemas.microsoft.com/office/drawing/2014/main" id="{70DDE361-EA63-EE22-2FBD-C7F99C9974EC}"/>
              </a:ext>
            </a:extLst>
          </p:cNvPr>
          <p:cNvSpPr/>
          <p:nvPr/>
        </p:nvSpPr>
        <p:spPr>
          <a:xfrm rot="5400000">
            <a:off x="1348308" y="2295063"/>
            <a:ext cx="243840" cy="1229559"/>
          </a:xfrm>
          <a:prstGeom prst="rightBrace">
            <a:avLst>
              <a:gd name="adj1" fmla="val 8333"/>
              <a:gd name="adj2" fmla="val 476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5" name="CuadroTexto 24"/>
          <p:cNvSpPr txBox="1"/>
          <p:nvPr/>
        </p:nvSpPr>
        <p:spPr>
          <a:xfrm>
            <a:off x="812735" y="2982198"/>
            <a:ext cx="127227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ID de Red</a:t>
            </a:r>
          </a:p>
        </p:txBody>
      </p:sp>
      <p:sp>
        <p:nvSpPr>
          <p:cNvPr id="26" name="Cerrar llave 25">
            <a:extLst>
              <a:ext uri="{FF2B5EF4-FFF2-40B4-BE49-F238E27FC236}">
                <a16:creationId xmlns:a16="http://schemas.microsoft.com/office/drawing/2014/main" id="{70DDE361-EA63-EE22-2FBD-C7F99C9974EC}"/>
              </a:ext>
            </a:extLst>
          </p:cNvPr>
          <p:cNvSpPr/>
          <p:nvPr/>
        </p:nvSpPr>
        <p:spPr>
          <a:xfrm rot="5400000">
            <a:off x="2310534" y="2715384"/>
            <a:ext cx="243840" cy="390957"/>
          </a:xfrm>
          <a:prstGeom prst="rightBrace">
            <a:avLst>
              <a:gd name="adj1" fmla="val 8333"/>
              <a:gd name="adj2" fmla="val 4767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" name="CuadroTexto 26"/>
          <p:cNvSpPr txBox="1"/>
          <p:nvPr/>
        </p:nvSpPr>
        <p:spPr>
          <a:xfrm>
            <a:off x="1959142" y="2983218"/>
            <a:ext cx="10298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/>
              <a:t>ID de Host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6114" y="3306563"/>
            <a:ext cx="4455886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La dirección IPv4 es una cadena de 32 bits y se compone de 4 dígitos separados por un punto, cada uno pudiendo variar desde 0 a 255.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731AD7D-2352-4561-DBFA-74245DE0CF2A}"/>
              </a:ext>
            </a:extLst>
          </p:cNvPr>
          <p:cNvSpPr txBox="1"/>
          <p:nvPr/>
        </p:nvSpPr>
        <p:spPr>
          <a:xfrm>
            <a:off x="0" y="45091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/>
              <a:t>CLASES DE DIRECCIÓN IP</a:t>
            </a:r>
            <a:endParaRPr lang="es-VE" sz="2400" b="1" dirty="0"/>
          </a:p>
        </p:txBody>
      </p: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A4AD3F9C-D1A0-EFE1-3E11-A942F4B1A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158756"/>
              </p:ext>
            </p:extLst>
          </p:nvPr>
        </p:nvGraphicFramePr>
        <p:xfrm>
          <a:off x="253275" y="4968736"/>
          <a:ext cx="8693150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5958">
                  <a:extLst>
                    <a:ext uri="{9D8B030D-6E8A-4147-A177-3AD203B41FA5}">
                      <a16:colId xmlns:a16="http://schemas.microsoft.com/office/drawing/2014/main" val="3974865441"/>
                    </a:ext>
                  </a:extLst>
                </a:gridCol>
                <a:gridCol w="1504664">
                  <a:extLst>
                    <a:ext uri="{9D8B030D-6E8A-4147-A177-3AD203B41FA5}">
                      <a16:colId xmlns:a16="http://schemas.microsoft.com/office/drawing/2014/main" val="855829982"/>
                    </a:ext>
                  </a:extLst>
                </a:gridCol>
                <a:gridCol w="1925951">
                  <a:extLst>
                    <a:ext uri="{9D8B030D-6E8A-4147-A177-3AD203B41FA5}">
                      <a16:colId xmlns:a16="http://schemas.microsoft.com/office/drawing/2014/main" val="1441624278"/>
                    </a:ext>
                  </a:extLst>
                </a:gridCol>
                <a:gridCol w="1448859">
                  <a:extLst>
                    <a:ext uri="{9D8B030D-6E8A-4147-A177-3AD203B41FA5}">
                      <a16:colId xmlns:a16="http://schemas.microsoft.com/office/drawing/2014/main" val="2562584899"/>
                    </a:ext>
                  </a:extLst>
                </a:gridCol>
                <a:gridCol w="1448859">
                  <a:extLst>
                    <a:ext uri="{9D8B030D-6E8A-4147-A177-3AD203B41FA5}">
                      <a16:colId xmlns:a16="http://schemas.microsoft.com/office/drawing/2014/main" val="958488865"/>
                    </a:ext>
                  </a:extLst>
                </a:gridCol>
                <a:gridCol w="1448859">
                  <a:extLst>
                    <a:ext uri="{9D8B030D-6E8A-4147-A177-3AD203B41FA5}">
                      <a16:colId xmlns:a16="http://schemas.microsoft.com/office/drawing/2014/main" val="2152540122"/>
                    </a:ext>
                  </a:extLst>
                </a:gridCol>
              </a:tblGrid>
              <a:tr h="191170">
                <a:tc rowSpan="2"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CLASE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DIRECCIONES DISPONIBLES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200" dirty="0"/>
                        <a:t>CANTIDAD DE REDES</a:t>
                      </a:r>
                      <a:endParaRPr lang="es-VE" sz="1200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400" dirty="0"/>
                        <a:t>CANTIDAD DE HOSTS</a:t>
                      </a:r>
                      <a:endParaRPr lang="es-VE" sz="1400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MX" sz="1800" dirty="0"/>
                        <a:t>APLICACION</a:t>
                      </a:r>
                      <a:endParaRPr lang="es-VE" sz="1800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065153"/>
                  </a:ext>
                </a:extLst>
              </a:tr>
              <a:tr h="191170">
                <a:tc vMerge="1">
                  <a:txBody>
                    <a:bodyPr/>
                    <a:lstStyle/>
                    <a:p>
                      <a:endParaRPr lang="es-V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DESDE</a:t>
                      </a:r>
                      <a:endParaRPr lang="es-VE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>
                          <a:solidFill>
                            <a:schemeClr val="tx1"/>
                          </a:solidFill>
                        </a:rPr>
                        <a:t>HASTA</a:t>
                      </a:r>
                      <a:endParaRPr lang="es-VE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V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V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583237"/>
                  </a:ext>
                </a:extLst>
              </a:tr>
              <a:tr h="239948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A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0.0.0.0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127.255.255.255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128*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16.777.214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REDES GRANDES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043428"/>
                  </a:ext>
                </a:extLst>
              </a:tr>
              <a:tr h="239948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B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128.0.0.0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191.255.255.255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16.384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65.534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REDES MEDIANAS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148100"/>
                  </a:ext>
                </a:extLst>
              </a:tr>
              <a:tr h="239948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C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192.0.0.0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233.255.255.255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2.097.152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254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REDES PEQUEÑAS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92546"/>
                  </a:ext>
                </a:extLst>
              </a:tr>
              <a:tr h="239948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D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224.0.0.0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239.255.255.255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NO APLICA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NO APLICA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MULTICAST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34465"/>
                  </a:ext>
                </a:extLst>
              </a:tr>
              <a:tr h="239948"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E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240.0.0.0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dirty="0"/>
                        <a:t>255.255.255.255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NO APLICA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NO APLICA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100" dirty="0"/>
                        <a:t>INVESTIGACIÓN</a:t>
                      </a:r>
                      <a:endParaRPr lang="es-VE" sz="1100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63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99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0E1B5A3-0F5B-16A9-D192-5C88B197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997519" cy="895597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MASCARA DE RED</a:t>
            </a:r>
            <a:endParaRPr lang="es-VE" b="1" dirty="0">
              <a:latin typeface="Apto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694077B-11DE-5A24-4296-D566E8E2AAAD}"/>
              </a:ext>
            </a:extLst>
          </p:cNvPr>
          <p:cNvSpPr txBox="1"/>
          <p:nvPr/>
        </p:nvSpPr>
        <p:spPr>
          <a:xfrm>
            <a:off x="452063" y="739739"/>
            <a:ext cx="823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trata de una combinación de bits que se utiliza para separar una dirección IP en dos partes: la red y el host. Se compone de 32 bits separados en 4 octetos (como las direcciones IP) su función es indicar a los dispositivos qué parte de la dirección IP corresponde a la red/subred y cual al host.</a:t>
            </a:r>
            <a:endParaRPr lang="es-VE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FC699EE-139F-510C-9360-E86A43437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30103"/>
              </p:ext>
            </p:extLst>
          </p:nvPr>
        </p:nvGraphicFramePr>
        <p:xfrm>
          <a:off x="452063" y="2653247"/>
          <a:ext cx="835505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142">
                  <a:extLst>
                    <a:ext uri="{9D8B030D-6E8A-4147-A177-3AD203B41FA5}">
                      <a16:colId xmlns:a16="http://schemas.microsoft.com/office/drawing/2014/main" val="3689580344"/>
                    </a:ext>
                  </a:extLst>
                </a:gridCol>
                <a:gridCol w="2428928">
                  <a:extLst>
                    <a:ext uri="{9D8B030D-6E8A-4147-A177-3AD203B41FA5}">
                      <a16:colId xmlns:a16="http://schemas.microsoft.com/office/drawing/2014/main" val="3878075828"/>
                    </a:ext>
                  </a:extLst>
                </a:gridCol>
                <a:gridCol w="3955983">
                  <a:extLst>
                    <a:ext uri="{9D8B030D-6E8A-4147-A177-3AD203B41FA5}">
                      <a16:colId xmlns:a16="http://schemas.microsoft.com/office/drawing/2014/main" val="3812950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IP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MASCARA DE RED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DESCRIPCION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25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192.168.55.161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255.255.255.255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Solo aplica a 192.168.55.161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192.168.55.0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255.255.255.0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Aplica a </a:t>
                      </a:r>
                      <a:r>
                        <a:rPr lang="es-MX" dirty="0" err="1"/>
                        <a:t>IPs</a:t>
                      </a:r>
                      <a:r>
                        <a:rPr lang="es-MX" dirty="0"/>
                        <a:t> en rango de</a:t>
                      </a:r>
                    </a:p>
                    <a:p>
                      <a:pPr algn="ctr"/>
                      <a:r>
                        <a:rPr lang="es-MX" dirty="0"/>
                        <a:t>192.168.55.0 – 192.168.55.255</a:t>
                      </a:r>
                      <a:endParaRPr lang="es-V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794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192.168.55.240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255.255.255.240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192.168.55.240 – 192.168.55.255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83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192.168.55.161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255.255.255.0</a:t>
                      </a:r>
                      <a:endParaRPr lang="es-V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192.168.55.0 – 192.168.55.255</a:t>
                      </a:r>
                      <a:endParaRPr lang="es-V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65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192.168.0.0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255.255.0.0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192.168.0.0 – 192.168.255.255</a:t>
                      </a:r>
                      <a:endParaRPr lang="es-VE" dirty="0"/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74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648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21265-0437-8EA6-2F87-E0F3B035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61" y="0"/>
            <a:ext cx="7429499" cy="1066799"/>
          </a:xfrm>
        </p:spPr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Conclusión</a:t>
            </a:r>
            <a:endParaRPr lang="es-V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5870AE-401A-DC46-916A-CAB9A49D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1066798"/>
            <a:ext cx="8483599" cy="5143501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s-MX" sz="2800" dirty="0"/>
              <a:t>Las redes de computadora son fundamentales en el mundo actual, ya que permiten la interconexión de dispositivos y la comunicación eficiente entre ellos. Al comprender los diferentes tipos de redes, arquitecturas, protocolos, medios inalámbricos y la implementación de la nube, se puede seguir desarrollando formas aun mas eficientes de transmitir </a:t>
            </a:r>
            <a:r>
              <a:rPr lang="es-MX" sz="2800" dirty="0" err="1"/>
              <a:t>informacion</a:t>
            </a:r>
            <a:r>
              <a:rPr lang="es-MX" sz="2800" dirty="0"/>
              <a:t>. A medida que avanzamos hacia un futuro cada vez más digital, es crucial comprender la importancia de las redes de computadora y su papel en la facilitación de la innovación y el crecimiento en diversas industrias.</a:t>
            </a:r>
            <a:endParaRPr lang="es-VE" sz="2800" dirty="0"/>
          </a:p>
        </p:txBody>
      </p:sp>
    </p:spTree>
    <p:extLst>
      <p:ext uri="{BB962C8B-B14F-4D97-AF65-F5344CB8AC3E}">
        <p14:creationId xmlns:p14="http://schemas.microsoft.com/office/powerpoint/2010/main" val="3437775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229DE-B50C-A08C-8291-4945C160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0"/>
            <a:ext cx="7429499" cy="892781"/>
          </a:xfrm>
        </p:spPr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Referencias bibliográficas</a:t>
            </a:r>
            <a:endParaRPr lang="es-V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097825-E61D-C016-4B2A-93AC6217E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92780"/>
            <a:ext cx="9144000" cy="5965219"/>
          </a:xfrm>
        </p:spPr>
        <p:txBody>
          <a:bodyPr numCol="2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Las Redes </a:t>
            </a:r>
            <a:r>
              <a:rPr lang="es-VE" sz="16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Informaticas</a:t>
            </a:r>
            <a:r>
              <a:rPr lang="es-VE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 sus Componentes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educativo.net, (</a:t>
            </a:r>
            <a:r>
              <a:rPr lang="es-VE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s.f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Recuperado el 30 de Octubre de 2024 de </a:t>
            </a:r>
            <a:r>
              <a:rPr lang="es-MX" sz="1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https://www.educativo.net/articulos/las-redes-informaticas-y-sus-componentes-1003.html</a:t>
            </a: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Red de Computadoras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Wikipedia, La Enciclopedia Libre, Recuperado el 30 de Octubre de 2024 de </a:t>
            </a:r>
            <a:r>
              <a:rPr lang="es-MX" sz="1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https://www.enerxia.net/portal/index.php/i-teleco/986-redes-lan-redes-y-la-comunicacion-de-datos</a:t>
            </a: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Red de Computadoras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Wikipedia, La Enciclopedia Libre, Recuperado el 30 de Octubre de 2024 de </a:t>
            </a:r>
            <a:r>
              <a:rPr lang="es-MX" sz="1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https://www.enerxia.net/portal/index.php/i-teleco/986-redes-lan-redes-y-la-comunicacion-de-datos</a:t>
            </a: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Fibra </a:t>
            </a:r>
            <a:r>
              <a:rPr lang="es-VE" sz="16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Optica</a:t>
            </a:r>
            <a:r>
              <a:rPr lang="es-VE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Que es? Y Conceptos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VE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s-VE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oncepto.de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VE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s.f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Recuperado el 30 de Octubre de 2024 de </a:t>
            </a:r>
            <a:r>
              <a:rPr lang="es-MX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https://concepto.de/fibra-optica/</a:t>
            </a:r>
            <a:endParaRPr lang="es-MX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VE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Medio de </a:t>
            </a:r>
            <a:r>
              <a:rPr lang="es-VE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Comunicacion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Wikipedia, La Enciclopedia Libre (</a:t>
            </a:r>
            <a:r>
              <a:rPr lang="es-VE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s.f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), Recuperado el 30 de Octubre de 2024 de </a:t>
            </a:r>
            <a:r>
              <a:rPr lang="es-MX" sz="1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https://es.wikipedia.org/wiki/Medio_de_comunicaci%C3%B3n</a:t>
            </a: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IP-</a:t>
            </a:r>
            <a:r>
              <a:rPr lang="es-VE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Address</a:t>
            </a: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s-VE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paessler</a:t>
            </a:r>
            <a:r>
              <a:rPr lang="es-V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VE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s.f</a:t>
            </a:r>
            <a:r>
              <a:rPr lang="es-V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Recuperado el 31 de Octubre de 2024 de </a:t>
            </a:r>
            <a:r>
              <a:rPr lang="es-VE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https://www.paessler.com/es/it-explained/ip-address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Unidades de Medida de </a:t>
            </a:r>
            <a:r>
              <a:rPr lang="es-VE" sz="1600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Transmision</a:t>
            </a:r>
            <a:r>
              <a:rPr lang="es-VE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 de Datos, </a:t>
            </a:r>
            <a:r>
              <a:rPr lang="es-V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Cualquier Cosa de </a:t>
            </a:r>
            <a:r>
              <a:rPr lang="es-VE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Tecnologia</a:t>
            </a:r>
            <a:r>
              <a:rPr lang="es-V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s-VE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s.f</a:t>
            </a:r>
            <a:r>
              <a:rPr lang="es-VE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r>
              <a:rPr lang="es-VE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Recuperado el 31 de Octubre de 2024 de </a:t>
            </a:r>
            <a:r>
              <a:rPr lang="es-MX" sz="16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https://cualquiercosadetecnologia.wordpress.com/2013/10/17/unidades-de-medida-de-transmision-de-datos/</a:t>
            </a:r>
            <a:endParaRPr lang="es-VE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05951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2BAC2-638B-49D7-5CDD-8549EC8F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Índice</a:t>
            </a:r>
            <a:endParaRPr lang="es-V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A7B597-1140-1C27-E736-F30C48FBE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26" y="1912601"/>
            <a:ext cx="5467737" cy="3541714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Introducción…………………………………</a:t>
            </a:r>
          </a:p>
          <a:p>
            <a:r>
              <a:rPr lang="es-MX" dirty="0"/>
              <a:t>Mapa Mental………………………………..</a:t>
            </a:r>
          </a:p>
          <a:p>
            <a:r>
              <a:rPr lang="es-MX" dirty="0"/>
              <a:t>¿Qué Son las Redes?...........................................</a:t>
            </a:r>
          </a:p>
          <a:p>
            <a:r>
              <a:rPr lang="es-MX" dirty="0"/>
              <a:t>Elementos de Una Red………………………</a:t>
            </a:r>
          </a:p>
          <a:p>
            <a:r>
              <a:rPr lang="es-MX" dirty="0"/>
              <a:t>Medios de Comunicación……………………</a:t>
            </a:r>
          </a:p>
          <a:p>
            <a:r>
              <a:rPr lang="es-MX" dirty="0"/>
              <a:t>Transmisión de Datos………………………..</a:t>
            </a:r>
          </a:p>
          <a:p>
            <a:r>
              <a:rPr lang="es-MX" dirty="0"/>
              <a:t>Dirección IP………………………………….</a:t>
            </a:r>
          </a:p>
          <a:p>
            <a:endParaRPr lang="es-V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E2E6341-506B-0E76-25BA-3E98E93E7CFF}"/>
              </a:ext>
            </a:extLst>
          </p:cNvPr>
          <p:cNvSpPr txBox="1"/>
          <p:nvPr/>
        </p:nvSpPr>
        <p:spPr>
          <a:xfrm>
            <a:off x="6814686" y="1909776"/>
            <a:ext cx="1771048" cy="346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MX" sz="1600" dirty="0"/>
              <a:t>3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4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5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6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7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8</a:t>
            </a:r>
          </a:p>
          <a:p>
            <a:pPr>
              <a:lnSpc>
                <a:spcPct val="200000"/>
              </a:lnSpc>
            </a:pPr>
            <a:r>
              <a:rPr lang="es-VE" sz="1600" dirty="0"/>
              <a:t>11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09684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FCDC2-6168-3B14-234F-FD750098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07990"/>
            <a:ext cx="7429499" cy="1478570"/>
          </a:xfrm>
        </p:spPr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introducción</a:t>
            </a:r>
            <a:endParaRPr lang="es-V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D2DB40-C7B1-B381-12F5-FECEC4ACD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799" y="1686560"/>
            <a:ext cx="8026399" cy="410464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dirty="0"/>
              <a:t>Desde el inicio del tiempo, la humanidad ha buscado formas de mantenerse comunicada entre si. Múltiples métodos de comunicación se han visto a lo largo de las eras, pero no fue hasta 1854 con la creación del primer prototipo de teléfono que la forma de transmitir información cambiaría. Todos los avances posteriores a este (Minicomputadores, Computadoras Personales, Teléfonos, </a:t>
            </a:r>
            <a:r>
              <a:rPr lang="es-MX" dirty="0" err="1"/>
              <a:t>Modems</a:t>
            </a:r>
            <a:r>
              <a:rPr lang="es-MX" dirty="0"/>
              <a:t>, </a:t>
            </a:r>
            <a:r>
              <a:rPr lang="es-MX" dirty="0" err="1"/>
              <a:t>Routers</a:t>
            </a:r>
            <a:r>
              <a:rPr lang="es-MX" dirty="0"/>
              <a:t>, </a:t>
            </a:r>
            <a:r>
              <a:rPr lang="es-MX" dirty="0" err="1"/>
              <a:t>etc</a:t>
            </a:r>
            <a:r>
              <a:rPr lang="es-MX" dirty="0"/>
              <a:t>) y sus sistemas estarían conectados entre si con el objetivo de transmitir datos o información. El conjunto de dispositivos interconectados que pueden compartir recursos y datos entre sí se conoce como RED.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025599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5F98742-D0C2-D2F2-4B1F-150744FDD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295912"/>
              </p:ext>
            </p:extLst>
          </p:nvPr>
        </p:nvGraphicFramePr>
        <p:xfrm>
          <a:off x="0" y="-1"/>
          <a:ext cx="9144000" cy="6747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24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A3F3A-C9CE-6CD0-72D3-7D4AE591E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65637"/>
          </a:xfrm>
        </p:spPr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¿QUE SON LAS REDES?</a:t>
            </a:r>
            <a:endParaRPr lang="es-VE" b="1" dirty="0">
              <a:latin typeface="Aptos" panose="020B000402020202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F05295-6393-CBF8-6656-EC4BE073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371" y="1277849"/>
            <a:ext cx="4739692" cy="3425094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MX" dirty="0"/>
              <a:t>En informática, se entiende por red a la interconexión de un número determinado de computadores que, mediante impulsos eléctricos, ondas electromagnéticas u otros medios físicos, les permiten enviar y recibir información en paquetes de datos, compartir sus recursos y actuar como un conjunto organizado.</a:t>
            </a:r>
            <a:endParaRPr lang="es-VE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6F04B09-23EA-3AF9-6C99-F3D9671507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/>
          <a:stretch/>
        </p:blipFill>
        <p:spPr>
          <a:xfrm>
            <a:off x="2757487" y="5109029"/>
            <a:ext cx="3629025" cy="12650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86901CD-D44D-A94A-49CF-D784CC206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6" y="1248508"/>
            <a:ext cx="3316503" cy="34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0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DA14FD4-7CD6-44C6-16AE-EFEE2196E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7608"/>
            <a:ext cx="9143999" cy="875001"/>
          </a:xfrm>
          <a:noFill/>
        </p:spPr>
        <p:txBody>
          <a:bodyPr/>
          <a:lstStyle/>
          <a:p>
            <a:pPr algn="ctr"/>
            <a:r>
              <a:rPr lang="es-MX" b="1" dirty="0">
                <a:latin typeface="Aptos" panose="020B0004020202020204" pitchFamily="34" charset="0"/>
              </a:rPr>
              <a:t>Elementos de una red</a:t>
            </a:r>
            <a:endParaRPr lang="es-VE" b="1" dirty="0">
              <a:latin typeface="Aptos" panose="020B0004020202020204" pitchFamily="34" charset="0"/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10EBB471-65FB-9144-C787-3E80E2376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735816"/>
              </p:ext>
            </p:extLst>
          </p:nvPr>
        </p:nvGraphicFramePr>
        <p:xfrm>
          <a:off x="3032879" y="1198525"/>
          <a:ext cx="6720721" cy="314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F6A1A547-DA7E-C477-7733-B2DE2C5FC12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0" y="3943904"/>
            <a:ext cx="360000" cy="360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7BDDC3F-9056-9FC2-013B-9BD49FFE361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28" y="2020761"/>
            <a:ext cx="360000" cy="360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D0BFBE5-4170-EA61-B045-980BE74C499F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960" y="1979042"/>
            <a:ext cx="360000" cy="36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A9B0209-5779-B5CB-B37D-FD570150474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428" y="3988125"/>
            <a:ext cx="360000" cy="3600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9B862D0-42F1-630B-46B1-BCE96B768D17}"/>
              </a:ext>
            </a:extLst>
          </p:cNvPr>
          <p:cNvSpPr txBox="1"/>
          <p:nvPr/>
        </p:nvSpPr>
        <p:spPr>
          <a:xfrm>
            <a:off x="416560" y="1112535"/>
            <a:ext cx="3332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Emisor: </a:t>
            </a:r>
            <a:r>
              <a:rPr lang="es-ES" dirty="0"/>
              <a:t>Es la fuente que en vía la información e inicia la comunicación. En una red de computadoras, el emisor puede ser un terminal o teléfono.</a:t>
            </a:r>
            <a:endParaRPr lang="es-V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279265F-CD09-0C75-F36A-8884773344B1}"/>
              </a:ext>
            </a:extLst>
          </p:cNvPr>
          <p:cNvSpPr txBox="1"/>
          <p:nvPr/>
        </p:nvSpPr>
        <p:spPr>
          <a:xfrm>
            <a:off x="416560" y="2679789"/>
            <a:ext cx="333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Mensaje: </a:t>
            </a:r>
            <a:r>
              <a:rPr lang="es-ES" dirty="0"/>
              <a:t>Se trata de la </a:t>
            </a:r>
            <a:r>
              <a:rPr lang="es-MX" dirty="0"/>
              <a:t>información que el emisor envía al receptor a través de un medio o canal de comunicación. En una red informática, puede ser información encriptada o SMS.</a:t>
            </a:r>
            <a:endParaRPr lang="es-VE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D17C218-DCB3-26BC-B167-FD33C3A7865D}"/>
              </a:ext>
            </a:extLst>
          </p:cNvPr>
          <p:cNvSpPr txBox="1"/>
          <p:nvPr/>
        </p:nvSpPr>
        <p:spPr>
          <a:xfrm>
            <a:off x="416560" y="4524041"/>
            <a:ext cx="3332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dirty="0"/>
              <a:t>Medio: </a:t>
            </a:r>
            <a:r>
              <a:rPr lang="es-ES" dirty="0"/>
              <a:t>Es </a:t>
            </a:r>
            <a:r>
              <a:rPr lang="es-MX" dirty="0"/>
              <a:t>el elemento que se encarga del transporte de la señal sobre la que viaja la información que emisor y receptor pretenden intercambiar.</a:t>
            </a:r>
            <a:endParaRPr lang="es-VE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0A3EDA8-AEAC-3069-460A-941AD5B60A9C}"/>
              </a:ext>
            </a:extLst>
          </p:cNvPr>
          <p:cNvSpPr txBox="1"/>
          <p:nvPr/>
        </p:nvSpPr>
        <p:spPr>
          <a:xfrm>
            <a:off x="4236480" y="4524041"/>
            <a:ext cx="4704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Receptor: </a:t>
            </a:r>
            <a:r>
              <a:rPr lang="es-MX" dirty="0"/>
              <a:t>Este componente se encarga de recibir la señal que ha transmitido el emisor y que ha sido convertida en datos procesables por el ordenador. Por ejemplo, una terminal u otro dispositivo que recibe un mensaje.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31247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"/>
                    </a14:imgEffect>
                  </a14:imgLayer>
                </a14:imgProps>
              </a:ext>
            </a:extLst>
          </a:blip>
          <a:srcRect/>
          <a:stretch>
            <a:fillRect l="-13000" r="-1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FD268-0EEC-9835-24EC-28C49F1E9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3DD6B0-8366-2B25-6386-78166B40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94"/>
            <a:ext cx="9199877" cy="1478570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Medios de comunicación</a:t>
            </a:r>
            <a:endParaRPr lang="es-VE" b="1" dirty="0">
              <a:latin typeface="Apto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248AFCD-89D0-47A3-C157-1B7B6DA3C0F9}"/>
              </a:ext>
            </a:extLst>
          </p:cNvPr>
          <p:cNvSpPr txBox="1"/>
          <p:nvPr/>
        </p:nvSpPr>
        <p:spPr>
          <a:xfrm>
            <a:off x="280213" y="1462292"/>
            <a:ext cx="396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/>
              <a:t>Son aquellos que están constituidos por cables que se encargan de la conducción de las señales desde un extremo al otro.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808137-D06B-B06E-51B3-9D1A3A1FA3F6}"/>
              </a:ext>
            </a:extLst>
          </p:cNvPr>
          <p:cNvSpPr txBox="1"/>
          <p:nvPr/>
        </p:nvSpPr>
        <p:spPr>
          <a:xfrm>
            <a:off x="5067293" y="1416126"/>
            <a:ext cx="339725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700" dirty="0"/>
              <a:t>En este tipo de medios, la transmisión y la recepción de información se lleva a cabo de antenas.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788E3E5-2104-F8E0-E679-CFEC591DE1D8}"/>
              </a:ext>
            </a:extLst>
          </p:cNvPr>
          <p:cNvSpPr txBox="1"/>
          <p:nvPr/>
        </p:nvSpPr>
        <p:spPr>
          <a:xfrm>
            <a:off x="1232170" y="986293"/>
            <a:ext cx="20622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/>
              <a:t>ALAMBRICOS</a:t>
            </a:r>
            <a:endParaRPr lang="es-VE" sz="25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DD64EBD-D727-9062-B946-47B7A958982B}"/>
              </a:ext>
            </a:extLst>
          </p:cNvPr>
          <p:cNvSpPr txBox="1"/>
          <p:nvPr/>
        </p:nvSpPr>
        <p:spPr>
          <a:xfrm>
            <a:off x="5551166" y="949314"/>
            <a:ext cx="24295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500" b="1" dirty="0"/>
              <a:t>INALAMBRICOS</a:t>
            </a:r>
            <a:endParaRPr lang="es-VE" sz="2500" b="1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979269667"/>
              </p:ext>
            </p:extLst>
          </p:nvPr>
        </p:nvGraphicFramePr>
        <p:xfrm>
          <a:off x="145143" y="2548631"/>
          <a:ext cx="423635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784466235"/>
              </p:ext>
            </p:extLst>
          </p:nvPr>
        </p:nvGraphicFramePr>
        <p:xfrm>
          <a:off x="4617715" y="2548631"/>
          <a:ext cx="429641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Flecha derecha 13"/>
          <p:cNvSpPr/>
          <p:nvPr/>
        </p:nvSpPr>
        <p:spPr>
          <a:xfrm rot="16200000">
            <a:off x="7901295" y="3116989"/>
            <a:ext cx="820424" cy="77851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 arriba y abajo 14"/>
          <p:cNvSpPr/>
          <p:nvPr/>
        </p:nvSpPr>
        <p:spPr>
          <a:xfrm>
            <a:off x="7951464" y="4972050"/>
            <a:ext cx="720086" cy="1333500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68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34087-98D3-01FD-2965-6C9E23443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8" y="-160647"/>
            <a:ext cx="7429499" cy="1478570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Transmisión de datos</a:t>
            </a:r>
            <a:endParaRPr lang="es-VE" b="1" dirty="0">
              <a:latin typeface="Apto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FF34F2C-4C56-0F7D-323F-859587CCE8DF}"/>
              </a:ext>
            </a:extLst>
          </p:cNvPr>
          <p:cNvSpPr txBox="1"/>
          <p:nvPr/>
        </p:nvSpPr>
        <p:spPr>
          <a:xfrm>
            <a:off x="200817" y="908797"/>
            <a:ext cx="6371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Es el proceso de transferencia de datos digitales o analógicos entre dos o más dispositivos a través de un medio de comunicación, como cables de cobre, fibra óptica o señales inalámbricas. </a:t>
            </a:r>
            <a:endParaRPr lang="es-V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1A82F6-953C-F7C6-3A07-9CEFF813412B}"/>
              </a:ext>
            </a:extLst>
          </p:cNvPr>
          <p:cNvSpPr txBox="1"/>
          <p:nvPr/>
        </p:nvSpPr>
        <p:spPr>
          <a:xfrm>
            <a:off x="317835" y="2277854"/>
            <a:ext cx="4369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UNIDADES DE TRANSMISION DE DATOS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7603B03-0813-AF7E-8406-60C93D39C947}"/>
              </a:ext>
            </a:extLst>
          </p:cNvPr>
          <p:cNvSpPr txBox="1"/>
          <p:nvPr/>
        </p:nvSpPr>
        <p:spPr>
          <a:xfrm>
            <a:off x="317835" y="2614527"/>
            <a:ext cx="43699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Son las unidades con las que se puede medir la velocidad de transferencia de los datos entre dispositivos o a través de una red.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F80D81B-AAC8-6A9D-DA3B-274826AD3D3A}"/>
              </a:ext>
            </a:extLst>
          </p:cNvPr>
          <p:cNvSpPr txBox="1"/>
          <p:nvPr/>
        </p:nvSpPr>
        <p:spPr>
          <a:xfrm>
            <a:off x="5881541" y="1709401"/>
            <a:ext cx="2158630" cy="19928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3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28575">
            <a:solidFill>
              <a:schemeClr val="bg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1300" b="1" dirty="0">
                <a:solidFill>
                  <a:schemeClr val="bg1"/>
                </a:solidFill>
              </a:rPr>
              <a:t>¿Qué es un Bit?</a:t>
            </a:r>
            <a:endParaRPr lang="es-MX" sz="1300" dirty="0">
              <a:solidFill>
                <a:schemeClr val="bg1"/>
              </a:solidFill>
            </a:endParaRPr>
          </a:p>
          <a:p>
            <a:pPr algn="just"/>
            <a:r>
              <a:rPr lang="es-MX" sz="1300" dirty="0">
                <a:solidFill>
                  <a:schemeClr val="bg1"/>
                </a:solidFill>
              </a:rPr>
              <a:t>Es la unidad mínima de información. Se utiliza para representar la contraposición entre dos valores (1 y 0). En la transmisión de datos, es el numero de impulsos elementales que hay cada segundo</a:t>
            </a:r>
            <a:r>
              <a:rPr lang="es-VE" sz="1300" dirty="0">
                <a:solidFill>
                  <a:schemeClr val="bg1"/>
                </a:solidFill>
              </a:rPr>
              <a:t>.</a:t>
            </a:r>
            <a:endParaRPr lang="es-MX" sz="13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460929164"/>
              </p:ext>
            </p:extLst>
          </p:nvPr>
        </p:nvGraphicFramePr>
        <p:xfrm>
          <a:off x="200817" y="3856851"/>
          <a:ext cx="4522392" cy="2730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600260"/>
              </p:ext>
            </p:extLst>
          </p:nvPr>
        </p:nvGraphicFramePr>
        <p:xfrm>
          <a:off x="4949372" y="4093732"/>
          <a:ext cx="4022968" cy="225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405">
                  <a:extLst>
                    <a:ext uri="{9D8B030D-6E8A-4147-A177-3AD203B41FA5}">
                      <a16:colId xmlns:a16="http://schemas.microsoft.com/office/drawing/2014/main" val="533319112"/>
                    </a:ext>
                  </a:extLst>
                </a:gridCol>
                <a:gridCol w="2150563">
                  <a:extLst>
                    <a:ext uri="{9D8B030D-6E8A-4147-A177-3AD203B41FA5}">
                      <a16:colId xmlns:a16="http://schemas.microsoft.com/office/drawing/2014/main" val="1502861369"/>
                    </a:ext>
                  </a:extLst>
                </a:gridCol>
              </a:tblGrid>
              <a:tr h="453894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Unidad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Medida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941669"/>
                  </a:ext>
                </a:extLst>
              </a:tr>
              <a:tr h="4503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Bits Por Segundo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 bps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469324"/>
                  </a:ext>
                </a:extLst>
              </a:tr>
              <a:tr h="4503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Kilobits</a:t>
                      </a:r>
                      <a:r>
                        <a:rPr lang="es-ES" sz="1400" baseline="0" dirty="0"/>
                        <a:t> Por Segundo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1.000 bps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910146"/>
                  </a:ext>
                </a:extLst>
              </a:tr>
              <a:tr h="452343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Megabits Por Segundo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1.000.000 bps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468661"/>
                  </a:ext>
                </a:extLst>
              </a:tr>
              <a:tr h="45033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Gigabits Por</a:t>
                      </a:r>
                      <a:r>
                        <a:rPr lang="es-ES" sz="1400" baseline="0" dirty="0"/>
                        <a:t> Segundo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1.000.000.000 bps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383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78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C5DDD-F25F-83C6-0890-92F1ECB8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7149"/>
            <a:ext cx="9144000" cy="1478570"/>
          </a:xfrm>
        </p:spPr>
        <p:txBody>
          <a:bodyPr/>
          <a:lstStyle/>
          <a:p>
            <a:pPr algn="ctr"/>
            <a:r>
              <a:rPr lang="es-MX" b="1" dirty="0">
                <a:latin typeface="Aptos"/>
              </a:rPr>
              <a:t>Formas de transmisión de datos</a:t>
            </a:r>
            <a:endParaRPr lang="es-VE" b="1" dirty="0">
              <a:latin typeface="Apto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94D8F76-3A10-ECCB-4972-EE4FDD0F9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91"/>
          <a:stretch/>
        </p:blipFill>
        <p:spPr>
          <a:xfrm>
            <a:off x="5339615" y="5908312"/>
            <a:ext cx="3046820" cy="86926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911A8D9-1B0B-ED24-7EF5-38577264A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" b="59909"/>
          <a:stretch/>
        </p:blipFill>
        <p:spPr>
          <a:xfrm>
            <a:off x="757565" y="5898688"/>
            <a:ext cx="3046820" cy="86926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F1ACEE7-DE64-863A-E701-71330C75B297}"/>
              </a:ext>
            </a:extLst>
          </p:cNvPr>
          <p:cNvSpPr/>
          <p:nvPr/>
        </p:nvSpPr>
        <p:spPr>
          <a:xfrm>
            <a:off x="80403" y="824758"/>
            <a:ext cx="4393324" cy="5380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EN SERIE</a:t>
            </a:r>
            <a:endParaRPr lang="es-VE" b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EB05241-7D6A-63BC-D33D-AA22CCA3686B}"/>
              </a:ext>
            </a:extLst>
          </p:cNvPr>
          <p:cNvSpPr/>
          <p:nvPr/>
        </p:nvSpPr>
        <p:spPr>
          <a:xfrm>
            <a:off x="4687086" y="824758"/>
            <a:ext cx="4393324" cy="53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EN PARALELO</a:t>
            </a:r>
            <a:endParaRPr lang="es-VE" b="1" dirty="0"/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E46E5B51-E62A-8A2E-2BE0-422AFEB34D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6469322"/>
              </p:ext>
            </p:extLst>
          </p:nvPr>
        </p:nvGraphicFramePr>
        <p:xfrm>
          <a:off x="-281941" y="1568876"/>
          <a:ext cx="5118011" cy="423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BA9437C6-6F76-B3B9-BAC6-E881968CC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30448"/>
              </p:ext>
            </p:extLst>
          </p:nvPr>
        </p:nvGraphicFramePr>
        <p:xfrm>
          <a:off x="4324742" y="1568876"/>
          <a:ext cx="5118011" cy="4230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43425C2F-EBFD-1537-68C2-B6C013A1D1DC}"/>
              </a:ext>
            </a:extLst>
          </p:cNvPr>
          <p:cNvSpPr txBox="1"/>
          <p:nvPr/>
        </p:nvSpPr>
        <p:spPr>
          <a:xfrm>
            <a:off x="2799080" y="1706942"/>
            <a:ext cx="354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/>
              <a:t>PRINCIPALES 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1359999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877</TotalTime>
  <Words>1730</Words>
  <Application>Microsoft Office PowerPoint</Application>
  <PresentationFormat>Presentación en pantalla (4:3)</PresentationFormat>
  <Paragraphs>209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Consolas</vt:lpstr>
      <vt:lpstr>Times New Roman</vt:lpstr>
      <vt:lpstr>Tw Cen MT</vt:lpstr>
      <vt:lpstr>Wingdings</vt:lpstr>
      <vt:lpstr>Circuito</vt:lpstr>
      <vt:lpstr>Presentación de PowerPoint</vt:lpstr>
      <vt:lpstr>Índice</vt:lpstr>
      <vt:lpstr>introducción</vt:lpstr>
      <vt:lpstr>Presentación de PowerPoint</vt:lpstr>
      <vt:lpstr>¿QUE SON LAS REDES?</vt:lpstr>
      <vt:lpstr>Elementos de una red</vt:lpstr>
      <vt:lpstr>Medios de comunicación</vt:lpstr>
      <vt:lpstr>Transmisión de datos</vt:lpstr>
      <vt:lpstr>Formas de transmisión de datos</vt:lpstr>
      <vt:lpstr>Modos de transmisión de datos</vt:lpstr>
      <vt:lpstr>Dirección ip</vt:lpstr>
      <vt:lpstr>MASCARA DE RED</vt:lpstr>
      <vt:lpstr>Conclusión</vt:lpstr>
      <vt:lpstr>Referencias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Oliver Castillo</dc:creator>
  <cp:lastModifiedBy>Oliver Castillo</cp:lastModifiedBy>
  <cp:revision>33</cp:revision>
  <dcterms:created xsi:type="dcterms:W3CDTF">2024-11-01T00:42:30Z</dcterms:created>
  <dcterms:modified xsi:type="dcterms:W3CDTF">2024-12-09T00:05:30Z</dcterms:modified>
</cp:coreProperties>
</file>